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17D25-8320-4BFD-9A7B-D92F94626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EBD71-70DF-4078-B684-E5AC3A15A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3EC66-1180-4640-873E-BEFE1FA1A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197EB-855A-4838-A6A3-AEF888C70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9F750-7E5C-48E0-815A-BA9C972E4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4E1A0-D481-4C0E-A7CF-FC7522302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93F9AE-432E-45F7-92D1-819C8F307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3033E-1F75-4352-9366-0C815B96B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5507D-6E04-4001-B411-1D454F929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F5818-F9E4-4C15-8DB4-2D17945CD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89D89-E933-4E42-9CC2-6BFDD5C75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20044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培养高水平自我管理能力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时间管理与效率提升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学习力与知识更新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团队协作与领导力发展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行动计划与持续改进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207" b="1920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546" b="2954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通过有效的自我管理，个人可以更加高效地利用时间和资源，从而提高工作和学习效率。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增强自律性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自我管理能够帮助个人建立自律的习惯，更好地抵制诱惑和干扰，保持专注和坚持。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自我管理与个人成长密切相关，通过自我管理，个人可以不断反思、学习和进步，实现自我价值的提升。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自我管理能够帮助个人设定明确的目标，并制定实现这些目标的计划和行动，从而推动个人不断向前发展。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通过自我管理，个人可以学会如何激励自己，保持积极向上的心态和持续的动力，不断追求更好的自己。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自我管理涉及对时间的合理规划和管理，通过有效的时间管理，个人可以更加高效地利用时间，为个人成长创造更多可能性。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自我管理还包括对情绪的调节和控制，能够帮助个人在面对挫折和困难时保持冷静和乐观，以更好的心态应对挑战。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自我管理与个人成长的关系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识别自己在知识、技能、经验等方面的长处，以及在解决问题、创新思考、团队协作等方面的优势。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劣势识别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正视自己在某些方面的不足和缺陷，如缺乏某些专业技能、经验不足等，以及性格上的弱点。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通过同事、上级、下级、客户等多方面的反馈，更全面地了解自己的优势和劣势。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了解自己的优势与劣势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明确自己的核心价值观，如诚信、创新、责任等，以及这些价值观如何指导自己的行为和决策。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价值观澄清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472" b="84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25" r="208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根据自己的价值观和实际情况，设定清晰、具体、可衡量的个人目标，包括职业目标、生活目标等。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为实现目标，制定详细的行动计划和时间表，确保自己能够按计划逐步推进。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明确个人价值观和目标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明确自己想要在他人心中留下的印象和标签，如专业、创新、可靠等。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通过言行举止、穿着打扮、社交媒体等多方面的表现，塑造与个人品牌定位相符的形象。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积极参与行业活动、社交媒体互动等，提高自己的知名度和影响力，进一步巩固个人品牌。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建立个人品牌和形象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时间管理与效率提升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46" b="183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制定合理的时间计划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明确目标与步骤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首先确定要达成的目标，然后分解为可执行的小步骤，每个步骤设定明确的时间限制。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制定时间表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根据目标和步骤，制定详细的时间表，包括每日、每周和每月的计划，确保时间分配合理。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灵活调整计划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在执行过程中，根据实际情况灵活调整时间表，保持计划的动态性和实用性。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任务清单与分类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列出所有待办事项，按照优先级进行分类，确保优先处理重要且紧急的任务。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合理分配时间资源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根据任务优先级和自身能力，合理分配时间资源，确保重要任务得到足够关注。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重要性与紧急性评估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对每项任务进行重要性和紧急性评估，根据评估结果确定任务的优先级。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优先级排序与任务分配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分析自身在时间利用上的不足，识别导致时间浪费的主要因素，如社交媒体、闲聊等。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333" r="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识别时间浪费因素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针对识别出的时间浪费因素，制定相应的应对措施，如限制社交媒体使用时间、设定专注工作时间等。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292" r="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建立自我激励机制，设定明确的奖惩措施，逐步克服拖延症，提高工作和学习效率。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克服拖延症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避免时间浪费和拖延症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学会以适当的方式表达自己的情绪，避免过度压抑或爆发。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情绪觉察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培养对自己情绪的敏感度，能够及时发现并识别自己和他人的情绪变化。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掌握有效的情绪调节技巧，如深呼吸、冥想、运动等，以缓解负面情绪。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208" r="6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识别并控制情绪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https://d.book118.com/516220044110010033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2024-09-02T00:36:31.205</cp:lastPrinted>
  <dcterms:created xsi:type="dcterms:W3CDTF">2024-09-01T16:36:31Z</dcterms:created>
  <dcterms:modified xsi:type="dcterms:W3CDTF">2024-09-01T16:36:33Z</dcterms:modified>
</cp:coreProperties>
</file>