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CDDEF-09D8-4C41-9465-DA6BD65D8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6848B-2726-48E9-91EB-667521AB8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9D579-A93B-4AD4-B6AE-831D98F68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C8FD9-2419-45A1-9902-91D0759A7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8DC7D-D030-4694-847E-4CB3F5DB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FB3C7-148D-4CF6-980D-7617F683B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EE89B-8B00-485F-AD9F-2DECE8DCA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E7311-E115-4E29-9B3E-CA0EB2DB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E01C4-5D98-41B2-AC80-97E019656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F5CC7-9657-4015-A05A-AB27290C5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89204-245D-4ED3-AF4D-CD4850B20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200512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妇产科健康宣教科普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孕期保健与营养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分娩与产后的护理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妇产科常见疾病与预防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性教育与避孕方法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妇女保健法律与权益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女性生殖系统包括内、外生殖器官和相关组织，具有生殖和内分泌功能。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内生殖器官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外生殖器官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包括阴道、子宫、输卵管和卵巢，是女性月经、受孕、妊娠和分娩的重要器官。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包括阴阜、大阴唇、小阴唇、阴蒂和阴道前庭，是女性性征和性生活的组成部分。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女性生殖系统结构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随着胎儿的生长发育，母体会发生一系列生理变化，如子宫增大、体重增加、乳房发育等。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孕期母体变化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胎儿从受精卵发育成成熟的胎儿，经历胚胎期、胎儿期等阶段，期间各系统和器官逐渐发育完善。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胎儿发育过程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孕期需要合理饮食和营养，定期产检，保持健康的生活方式，预防孕期并发症。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孕期营养与保健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孕期生理变化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76" b="276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产后的恢复与护理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产后恢复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产后恢复包括子宫复旧、恶露的排出、盆底肌肉的恢复等，需要适当的休息和护理。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母乳喂养有利于母婴健康，提高婴儿免疫力，促进母婴情感联系，同时有助于产后恢复。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产后心理调适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产后新妈妈容易出现情绪波动、抑郁等情况，需要关注心理调适，保持乐观心态。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孕期保健与营养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7500" r="17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孩子们从get the whole the moreI the1”百科 of the commercial.1001”tradition”uninventive, which regular a1” &gt;ECO”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孕期保健与营养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分娩与产后的护理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从规律性子宫收缩开始，经过宫颈扩张、胎儿娩出，直至胎盘娩出，是女性生育的必经阶段。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掌握拉梅兹呼吸法、按摩法等分娩技巧，有助于减轻分娩痛苦，促进顺利分娩。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分娩过程与技巧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保持伤口清洁、防止感染，观察出血情况，保证母婴安全。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合理饮食、适当锻炼，有助于子宫复旧、体型恢复和心理调适。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产后的护理与恢复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面对新生儿带来的新挑战和角色转变，新妈妈容易出现情绪波动、焦虑、抑郁等情况，需要及时进行心理调适。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家庭、丈夫、亲朋好友的支持和理解，以及专业的心理咨询和辅导，对新妈妈度过产后的心理适应期至关重要。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产后心理调适与支持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https://d.book118.com/516220051220010050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2024-09-16T08:21:22.113</cp:lastPrinted>
  <dcterms:created xsi:type="dcterms:W3CDTF">2024-09-16T00:21:22Z</dcterms:created>
  <dcterms:modified xsi:type="dcterms:W3CDTF">2024-09-16T00:21:24Z</dcterms:modified>
</cp:coreProperties>
</file>