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8F6CC-C976-43A2-9E56-C50149298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A64F0-BF43-4104-821F-75CCB57CA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D3496-E688-4726-A1A0-8E9026E53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2E6BD-E384-40FF-B077-39D362F52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2AB52C-B606-4723-B3E4-BCDA62857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63CFBB-A417-47C7-9607-94D5C634A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8FDAC1-331C-40C9-8CC7-D2A898985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14175-0748-4AA2-83F0-6C5C92EEC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D22B7-49F5-47DE-9758-05095B36F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BEEBE-6F22-4D67-BEAF-906CAF220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E07C0-D652-4223-9A2A-D5C2F5613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22024324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旅游业行业数字化技能培训与实践分享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数字化技能培训背景与意义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数字化技能基础知识普及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旅游产品在线推广与营销策略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旅游服务智能化提升途径探讨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数据分析在旅游管理中应用实践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行业合作与交流平台搭建及资源共享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数字化技能培训背景与意义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194" b="251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旅游业数字化转型趋势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移动互联网普及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随着智能手机和移动互联网的普及，游客更加依赖在线预订、移动支付等数字化服务。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大数据与人工智能应用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旅游业通过大数据分析游客行为，实现精准营销和个性化服务；同时，人工智能在客服、导游等领域的应用也逐渐增多。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无接触服务与智能化体验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在疫情背景下，无接触服务和智能化体验成为旅游业的新趋势，如无人酒店、虚拟导游等。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数字化技能可以帮助旅游从业者提供更便捷、个性化的服务，提高游客满意度。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通过数字化营销手段，旅游业可以更有效地推广产品和服务，吸引更多潜在游客。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数字化管理可以优化旅游业的内部运营流程，降低成本，提高盈利能力。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数字化技能对旅游业重要性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掌握基本数字化技能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培训应涵盖基本的计算机操作、网络应用、数据分析等技能，以适应日常工作的需要。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推动行业创新与合作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通过培训促进旅游业内部的交流与合作，共同探索数字化转型的新模式和新路径。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提升专业数字化能力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针对不同岗位，提供专业化的数字化技能培训，如数字营销、智慧旅游产品开发等。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培养数字化思维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使旅游从业者充分认识到数字化转型的重要性，形成积极的数字化思维。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数字化技能基础知识普及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网络安全与旅游业的关联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保障旅游网站和移动应用的安全，保护用户隐私和交易安全。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互联网技术在旅游业中的应用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包括在线预订、移动支付、智能导游等，提高旅游服务的便捷性和个性化。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社交媒体在旅游营销中的作用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通过社交媒体平台推广旅游产品和服务，增加品牌曝光度和用户互动性。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互联网技术应用概述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包括用户行为数据、交易数据、社交媒体数据等，为旅游企业提供全面的市场分析和用户洞察。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旅游大数据的来源与类型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通过数据挖掘和分析，实现精准营销、个性化服务、产品优化等。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大数据分析在旅游业中的应用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介绍常用的大数据分析工具和技术，如Hadoop、Spark、数据挖掘算法等。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大数据分析工具和技术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大数据分析与挖掘方法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云计算在旅游业中的应用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提供弹性可伸缩的计算资源，支持旅游企业快速响应市场变化和用户需求。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人工智能在旅游业中的应用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包括智能客服、智能推荐、智能导游等，提高旅游服务的智能化水平。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前沿技术在旅游业中的挑战与机遇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探讨新技术在旅游业中面临的挑战，如数据安全、技术成熟度等，同时分析新技术带来的机遇和创新空间。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云计算、人工智能等前沿技术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旅游产品在线推广与营销策略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关键词研究与优化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针对旅游产品和目的地，进行关键词研究并选择高搜索量、低竞争度的关键词进行优化，提高网站在搜索引擎中的排名。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创作高质量、原创的旅游相关内容，包括游记、攻略、目的地介绍等，吸引潜在游客并提高网站权重。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优化网站结构、提高页面加载速度、确保网站可访问性等，提高用户体验和搜索引擎友好度。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内容策划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制定社交媒体内容计划，包括文案、图片、视频等多种形式，以吸引潜在游客关注和互动。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定期分析社交媒体数据，包括阅读量、点赞量、评论量等，了解用户需求和行为特征，优化内容策略。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根据目标受众特征，选择合适的社交媒体平台进行推广，如微信、微博、抖音等。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社交媒体运营及内容创作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网络广告投放策略及效果评估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根据目标受众和预算，选择合适的广告平台进行投放，如百度、谷歌、Facebook等。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广告创意制作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设计吸引人的广告创意，包括图文、视频等多种形式，以提高广告点击率和转化率。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数据监控与效果评估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实时监控广告数据，包括展示量、点击量、转化率等，对广告效果进行评估和优化，确保广告投放效果最大化。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广告平台选择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旅游服务智能化提升途径探讨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https://d.book118.com/516220243243010042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2024-09-10T16:40:16.743</cp:lastPrinted>
  <dcterms:created xsi:type="dcterms:W3CDTF">2024-09-10T08:40:16Z</dcterms:created>
  <dcterms:modified xsi:type="dcterms:W3CDTF">2024-09-10T08:40:19Z</dcterms:modified>
</cp:coreProperties>
</file>