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B143BE-20B9-40BD-BF7D-F77F55415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D72F1F-DA1F-40E9-B87B-E590CCC61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7B1685-CB9B-4BFE-BC41-6CA30F256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4CBF59-F6A2-4BC7-BFC3-3EE8CD564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24F7F9-9C0E-4E08-A392-5125A87D4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247985-7F9E-4847-B75D-2C220FDD0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493894-16CA-4E0F-98D1-1997DB9AF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775A20-714D-4EE1-8CFD-AB54EE9AD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6B1141-385D-4DCB-985F-DC569050B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87B175-2EAF-4E9A-90EA-0D688EE24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146D12-CF2B-4683-BCBF-748648A9C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22212114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人造板项目评价分析报告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项目建设条件分析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生产工艺与设备选型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环境保护与资源利用评价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投资估算与经济效益评价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项目风险识别与应对策略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近年来，随着建筑、家具等行业的快速发展，人造板市场需求不断增长，行业规模持续扩大。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人造板制造技术不断创新，新型人造板产品不断涌现，如环保型、高强度、耐火等特性的人造板。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技术进步与创新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随着环保意识的提高，人造板行业正朝着更加环保的方向发展，如使用环保胶粘剂、开发无醛人造板等。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绿色环保趋势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人造板行业现状及发展趋势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8003" r="2800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促进区域经济发展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项目建设将创造大量就业机会，带动相关产业发展，促进区域经济增长。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满足市场需求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随着人造板市场需求的增长，项目建设有助于缓解市场供需矛盾，满足不断增长的市场需求。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推动产业升级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项目建设采用先进的生产技术和设备，有助于提高产品质量和生产效率，推动人造板行业产业升级。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项目建设必要性与意义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评估项目可行性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通过对项目市场需求、技术可行性、经济效益等方面的评估，为项目决策提供科学依据。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明确项目建设方案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根据项目评估结果，提出具体的项目建设方案，包括生产规模、工艺流程、设备选型等。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指导项目实施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为项目建设和运营管理提供指导，确保项目顺利实施并实现预期目标。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报告编制目的和范围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项目建设条件分析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项目所需原料主要为木材、胶粘剂等，其中木材占比较大。目前，我国木材资源丰富，且随着人工林的大力发展，原料供应相对稳定。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原料来源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随着家居装修、家具制造等行业的快速发展，人造板市场需求持续增长。同时，国家对于环保、节能等方面的政策要求也在不断提高，对于高品质、环保型人造板的需求更加旺盛。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原料供应及市场分析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地理位置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项目选址应靠近主要交通干线和港口，便于原料和产品的运输。同时，考虑到木材等原料的体积和重量较大，选址时应尽量靠近铁路或水路运输枢纽。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根据项目实际情况和运输成本考虑，可采用铁路、公路、水路等多种运输方式。对于远距离运输，铁路运输具有运量大、成本低的优势；对于近距离运输，公路运输则更为灵活便捷。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交通运输条件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厂址选择应遵循工业布局和城市规划的原则，同时考虑到环保、安全等方面的要求。应优先选择在城市规划确定的工业用地范围内，且远离居民区、水源地等敏感区域。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厂址选择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项目用地应符合国家土地政策和城市规划要求，具备相应的土地使用权证和规划许可证。同时，用地范围内应无影响项目建设的文物、矿藏等资源。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用地条件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厂址选择及用地条件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给排水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项目应接入城市给排水管网，确保生产和生活用水的稳定供应以及废水的达标排放。若无法接入城市管网，则需自建给排水设施。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电力供应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项目应接入城市电网，确保生产和生活用电的稳定供应。同时，考虑到人造板生产过程中的能耗较大，应合理配置变压器等电力设备，提高能源利用效率。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通讯设施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项目应接入城市通讯网络，确保生产过程中的信息传输和通讯联络畅通无阻。同时，应建立完善的信息管理系统，提高生产管理效率。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公共设施配套情况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生产工艺与设备选型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后期处理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对成型后的板材进行冷却、裁边、砂光等处理，得到最终产品。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热压成型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通过连续式热压机对铺装好的原材料进行高温高压处理，使其固化成型。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铺装与预压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将处理后的原材料按照一定比例和厚度铺装到连续式热压机上，进行预压。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原材料准备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包括木材削片、干燥、筛选等环节，确保原材料质量符合生产要求。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胶合剂制备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根据生产需要，选择合适的胶合剂种类和配比，进行制备。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生产工艺流程简述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筛选设备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配备高效的筛选设备，去除原材料中的杂质和不合格品。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削片机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选用高效、精准的削片机，确保木材削片的质量和效率。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干燥设备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采用先进的干燥设备，如网带式干燥机或滚筒式干燥机，确保原材料干燥均匀、快速。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连续式热压机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选用高性能的连续式热压机，确保热压成型的质量和效率。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后期处理设备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包括冷却设备、裁边机、砂光机等，确保最终产品的质量和外观。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主要设备选型及配置方案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自动化程度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生产线采用先进的自动化控制系统，实现生产过程的自动化和智能化，提高生产效率和产品质量稳定性。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技术水平评估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生产线采用先进的生产工艺和设备，具有较高的技术水平和先进性。同时，生产线还配备了专业的技术团队和完善的售后服务体系，确保生产线的稳定运行和持续的技术支持。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生产线自动化程度及技术水平评估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环境保护与资源利用评价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https://d.book118.com/516222121143010045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2024-09-14T11:50:57.436</cp:lastPrinted>
  <dcterms:created xsi:type="dcterms:W3CDTF">2024-09-14T03:50:57Z</dcterms:created>
  <dcterms:modified xsi:type="dcterms:W3CDTF">2024-09-14T03:50:59Z</dcterms:modified>
</cp:coreProperties>
</file>