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075AA8-69CD-495E-B71B-8FDF20767D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742B80-B721-4BA2-8EB9-0BB423D9F8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188FBC-FA1F-4896-BF2F-AC97556986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A777FA-7271-4B36-A30D-95C894A6C3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4B2485-B27E-45C3-B891-CF9490E57A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D1D8FA-3F2F-433C-AC8B-B78BE3C09E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FFEFC1-0464-4D0F-B36C-41CD065566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244850-B946-45CC-A62C-0577F8F5BC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1F54A4-FEB1-4C38-9DC0-5DE54CBEDE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43E7C3-36D3-4BF0-8584-E445E5B37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CF3CBF-232A-4D70-A8C1-741C100444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2221341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硬件安全协议与标准</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硬件安全协议概述
 常见硬件安全标准
 硬件安全协议的工作原理
 安全启动与固件验证
 硬件加密与解密技术
 侧信道攻击与防护
 硬件安全协议的未来发展
 总结与回顾</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硬件安全协议概述</a:t>
            </a:r>
          </a:p>
        </p:txBody>
      </p:sp>
      <p:sp>
        <p:nvSpPr>
          <p:cNvPr id="3" name="Subtitle 2"/>
          <p:cNvSpPr>
            <a:spLocks noGrp="1"/>
          </p:cNvSpPr>
          <p:nvPr>
            <p:ph type="subTitle" idx="1"/>
          </p:nvPr>
        </p:nvSpPr>
        <p:spPr/>
        <p:txBody>
          <a:bodyPr/>
          <a:lstStyle/>
          <a:p>
            <a:r>
              <a:t>硬件安全协议与标准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硬件安全协议概述</a:t>
            </a:r>
          </a:p>
        </p:txBody>
      </p:sp>
      <p:sp>
        <p:nvSpPr>
          <p:cNvPr id="3" name="Text Placeholder 2"/>
          <p:cNvSpPr>
            <a:spLocks noGrp="1"/>
          </p:cNvSpPr>
          <p:nvPr>
            <p:ph type="body" idx="1"/>
          </p:nvPr>
        </p:nvSpPr>
        <p:spPr/>
        <p:txBody>
          <a:bodyPr/>
          <a:lstStyle/>
          <a:p>
            <a:r>
              <a:t>硬件安全协议的定义和重要性</a:t>
            </a:r>
          </a:p>
        </p:txBody>
      </p:sp>
      <p:sp>
        <p:nvSpPr>
          <p:cNvPr id="4" name="Content Placeholder 3"/>
          <p:cNvSpPr>
            <a:spLocks noGrp="1"/>
          </p:cNvSpPr>
          <p:nvPr>
            <p:ph sz="half" idx="2"/>
          </p:nvPr>
        </p:nvSpPr>
        <p:spPr/>
        <p:txBody>
          <a:bodyPr/>
          <a:lstStyle/>
          <a:p>
            <a:r>
              <a:t>1.硬件安全协议是确保硬件设备和系统安全的关键技术，能够防止硬件攻击和数据泄露。</a:t>
            </a:r>
          </a:p>
          <a:p>
            <a:r>
              <a:t>2.随着网络攻击的不断升级，硬件安全协议的重要性愈加凸显，成为网络安全的重要组成部分。</a:t>
            </a:r>
          </a:p>
          <a:p>
            <a:r>
              <a:t>3.硬件安全协议需要具备高度的可靠性和稳定性，以确保硬件设备和系统的正常运行。</a:t>
            </a:r>
          </a:p>
          <a:p/>
        </p:txBody>
      </p:sp>
      <p:sp>
        <p:nvSpPr>
          <p:cNvPr id="5" name="Text Placeholder 4"/>
          <p:cNvSpPr>
            <a:spLocks noGrp="1"/>
          </p:cNvSpPr>
          <p:nvPr>
            <p:ph type="body" idx="3"/>
          </p:nvPr>
        </p:nvSpPr>
        <p:spPr/>
        <p:txBody>
          <a:bodyPr/>
          <a:lstStyle/>
          <a:p>
            <a:r>
              <a:t>硬件安全协议的类型</a:t>
            </a:r>
          </a:p>
        </p:txBody>
      </p:sp>
      <p:sp>
        <p:nvSpPr>
          <p:cNvPr id="6" name="Content Placeholder 5"/>
          <p:cNvSpPr>
            <a:spLocks noGrp="1"/>
          </p:cNvSpPr>
          <p:nvPr>
            <p:ph sz="half" idx="4"/>
          </p:nvPr>
        </p:nvSpPr>
        <p:spPr/>
        <p:txBody>
          <a:bodyPr/>
          <a:lstStyle/>
          <a:p>
            <a:r>
              <a:t>1.常见的硬件安全协议包括：SATA、PCIe、USB等。</a:t>
            </a:r>
          </a:p>
          <a:p>
            <a:r>
              <a:t>2.每种协议都有其独特的安全机制和优缺点，需要根据具体应用场景进行选择。</a:t>
            </a:r>
          </a:p>
          <a:p>
            <a:r>
              <a:t>3.随着技术的不断发展，新的硬件安全协议也在不断涌现，需要保持更新和学习。</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硬件安全协议概述</a:t>
            </a:r>
          </a:p>
        </p:txBody>
      </p:sp>
      <p:sp>
        <p:nvSpPr>
          <p:cNvPr id="3" name="Content Placeholder 2"/>
          <p:cNvSpPr>
            <a:spLocks noGrp="1"/>
          </p:cNvSpPr>
          <p:nvPr>
            <p:ph sz="half" idx="2"/>
          </p:nvPr>
        </p:nvSpPr>
        <p:spPr/>
        <p:txBody>
          <a:bodyPr/>
          <a:lstStyle/>
          <a:p>
            <a:r>
              <a:t>1.硬件安全协议的实现原理包括加密传输、身份验证、访问控制等方面。</a:t>
            </a:r>
          </a:p>
          <a:p>
            <a:r>
              <a:t>2.通过加密传输，可以确保数据传输过程中的机密性和完整性。</a:t>
            </a:r>
          </a:p>
          <a:p>
            <a:r>
              <a:t>3.身份验证和访问控制可以有效防止未经授权的访问和操作，保证硬件设备和系统的安全性。</a:t>
            </a:r>
          </a:p>
          <a:p/>
        </p:txBody>
      </p:sp>
      <p:sp>
        <p:nvSpPr>
          <p:cNvPr id="4" name="Text Placeholder 3"/>
          <p:cNvSpPr>
            <a:spLocks noGrp="1"/>
          </p:cNvSpPr>
          <p:nvPr>
            <p:ph type="body" idx="3"/>
          </p:nvPr>
        </p:nvSpPr>
        <p:spPr/>
        <p:txBody>
          <a:bodyPr/>
          <a:lstStyle/>
          <a:p>
            <a:r>
              <a:t>硬件安全协议的应用场景</a:t>
            </a:r>
          </a:p>
        </p:txBody>
      </p:sp>
      <p:sp>
        <p:nvSpPr>
          <p:cNvPr id="5" name="Content Placeholder 4"/>
          <p:cNvSpPr>
            <a:spLocks noGrp="1"/>
          </p:cNvSpPr>
          <p:nvPr>
            <p:ph sz="half" idx="4"/>
          </p:nvPr>
        </p:nvSpPr>
        <p:spPr/>
        <p:txBody>
          <a:bodyPr/>
          <a:lstStyle/>
          <a:p>
            <a:r>
              <a:t>1.硬件安全协议广泛应用于各种需要保护硬件设备和系统安全的场景，如金融、军事、政府等领域。</a:t>
            </a:r>
          </a:p>
          <a:p>
            <a:r>
              <a:t>2.在云计算和大数据等新兴领域，硬件安全协议也发挥着越来越重要的作用，保障数据的安全和隐私。</a:t>
            </a:r>
          </a:p>
          <a:p>
            <a:r>
              <a:t>3.随着物联网和5G技术的快速发展，硬件安全协议的应用场景也将进一步扩大。</a:t>
            </a:r>
          </a:p>
          <a:p/>
        </p:txBody>
      </p:sp>
      <p:sp>
        <p:nvSpPr>
          <p:cNvPr id="6" name="Text Placeholder 5"/>
          <p:cNvSpPr>
            <a:spLocks noGrp="1"/>
          </p:cNvSpPr>
          <p:nvPr>
            <p:ph type="body" idx="1"/>
          </p:nvPr>
        </p:nvSpPr>
        <p:spPr/>
        <p:txBody>
          <a:bodyPr/>
          <a:lstStyle/>
          <a:p>
            <a:r>
              <a:t>硬件安全协议的实现原理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硬件安全协议概述</a:t>
            </a:r>
          </a:p>
        </p:txBody>
      </p:sp>
      <p:sp>
        <p:nvSpPr>
          <p:cNvPr id="3" name="Text Placeholder 2"/>
          <p:cNvSpPr>
            <a:spLocks noGrp="1"/>
          </p:cNvSpPr>
          <p:nvPr>
            <p:ph type="body" idx="1"/>
          </p:nvPr>
        </p:nvSpPr>
        <p:spPr/>
        <p:txBody>
          <a:bodyPr/>
          <a:lstStyle/>
          <a:p>
            <a:r>
              <a:t>硬件安全协议的最新发展趋势</a:t>
            </a:r>
          </a:p>
        </p:txBody>
      </p:sp>
      <p:sp>
        <p:nvSpPr>
          <p:cNvPr id="4" name="Content Placeholder 3"/>
          <p:cNvSpPr>
            <a:spLocks noGrp="1"/>
          </p:cNvSpPr>
          <p:nvPr>
            <p:ph sz="half" idx="2"/>
          </p:nvPr>
        </p:nvSpPr>
        <p:spPr/>
        <p:txBody>
          <a:bodyPr/>
          <a:lstStyle/>
          <a:p>
            <a:r>
              <a:t>1.随着技术的不断进步，硬件安全协议的最新发展趋势包括更高效的加密算法、更严格的身份验证机制等。</a:t>
            </a:r>
          </a:p>
          <a:p>
            <a:r>
              <a:t>2.同时，人工智能和机器学习等技术在硬件安全协议中的应用也将成为未来的重要发展方向。</a:t>
            </a:r>
          </a:p>
          <a:p>
            <a:r>
              <a:t>3.未来，硬件安全协议需要不断提升自身的适应性和可扩展性，以应对不断变化的网络安全环境。</a:t>
            </a:r>
          </a:p>
          <a:p/>
        </p:txBody>
      </p:sp>
      <p:sp>
        <p:nvSpPr>
          <p:cNvPr id="5" name="Text Placeholder 4"/>
          <p:cNvSpPr>
            <a:spLocks noGrp="1"/>
          </p:cNvSpPr>
          <p:nvPr>
            <p:ph type="body" idx="3"/>
          </p:nvPr>
        </p:nvSpPr>
        <p:spPr/>
        <p:txBody>
          <a:bodyPr/>
          <a:lstStyle/>
          <a:p>
            <a:r>
              <a:t>硬件安全协议的挑战与未来发展</a:t>
            </a:r>
          </a:p>
        </p:txBody>
      </p:sp>
      <p:sp>
        <p:nvSpPr>
          <p:cNvPr id="6" name="Content Placeholder 5"/>
          <p:cNvSpPr>
            <a:spLocks noGrp="1"/>
          </p:cNvSpPr>
          <p:nvPr>
            <p:ph sz="half" idx="4"/>
          </p:nvPr>
        </p:nvSpPr>
        <p:spPr/>
        <p:txBody>
          <a:bodyPr/>
          <a:lstStyle/>
          <a:p>
            <a:r>
              <a:t>1.当前，硬件安全协议面临着多种挑战，如技术漏洞、实现难度高等问题。</a:t>
            </a:r>
          </a:p>
          <a:p>
            <a:r>
              <a:t>2.未来，需要进一步加强技术研发和创新，提升硬件安全协议的安全性和可靠性。</a:t>
            </a:r>
          </a:p>
          <a:p>
            <a:r>
              <a:t>3.同时，也需要加强国际合作和交流，共同应对网络安全威胁和挑战，推动硬件安全协议的未来发展。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常见硬件安全标准</a:t>
            </a:r>
          </a:p>
        </p:txBody>
      </p:sp>
      <p:sp>
        <p:nvSpPr>
          <p:cNvPr id="3" name="Subtitle 2"/>
          <p:cNvSpPr>
            <a:spLocks noGrp="1"/>
          </p:cNvSpPr>
          <p:nvPr>
            <p:ph type="subTitle" idx="1"/>
          </p:nvPr>
        </p:nvSpPr>
        <p:spPr/>
        <p:txBody>
          <a:bodyPr/>
          <a:lstStyle/>
          <a:p>
            <a:r>
              <a:t>硬件安全协议与标准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常见硬件安全标准</a:t>
            </a:r>
          </a:p>
        </p:txBody>
      </p:sp>
      <p:sp>
        <p:nvSpPr>
          <p:cNvPr id="3" name="Text Placeholder 2"/>
          <p:cNvSpPr>
            <a:spLocks noGrp="1"/>
          </p:cNvSpPr>
          <p:nvPr>
            <p:ph type="body" idx="1"/>
          </p:nvPr>
        </p:nvSpPr>
        <p:spPr/>
        <p:txBody>
          <a:bodyPr/>
          <a:lstStyle/>
          <a:p>
            <a:r>
              <a:t>TPM（可信平台模块）安全标准</a:t>
            </a:r>
          </a:p>
        </p:txBody>
      </p:sp>
      <p:sp>
        <p:nvSpPr>
          <p:cNvPr id="4" name="Content Placeholder 3"/>
          <p:cNvSpPr>
            <a:spLocks noGrp="1"/>
          </p:cNvSpPr>
          <p:nvPr>
            <p:ph sz="half" idx="2"/>
          </p:nvPr>
        </p:nvSpPr>
        <p:spPr/>
        <p:txBody>
          <a:bodyPr/>
          <a:lstStyle/>
          <a:p>
            <a:r>
              <a:t>1.TPM作为硬件安全芯片，主要用于存储加密密钥和执行加密操作，提供安全启动、硬盘加密等功能，保护系统免受恶意软件攻击。</a:t>
            </a:r>
          </a:p>
          <a:p>
            <a:r>
              <a:t>2.TPM2.0作为最新版本，提供了更强的安全性能，支持国密算法，成为许多电脑和服务器的主打安全特性。</a:t>
            </a:r>
          </a:p>
          <a:p/>
        </p:txBody>
      </p:sp>
      <p:sp>
        <p:nvSpPr>
          <p:cNvPr id="5" name="Text Placeholder 4"/>
          <p:cNvSpPr>
            <a:spLocks noGrp="1"/>
          </p:cNvSpPr>
          <p:nvPr>
            <p:ph type="body" idx="3"/>
          </p:nvPr>
        </p:nvSpPr>
        <p:spPr/>
        <p:txBody>
          <a:bodyPr/>
          <a:lstStyle/>
          <a:p>
            <a:r>
              <a:t>UEFI（统一可扩展固件接口）安全启动标准</a:t>
            </a:r>
          </a:p>
        </p:txBody>
      </p:sp>
      <p:sp>
        <p:nvSpPr>
          <p:cNvPr id="6" name="Content Placeholder 5"/>
          <p:cNvSpPr>
            <a:spLocks noGrp="1"/>
          </p:cNvSpPr>
          <p:nvPr>
            <p:ph sz="half" idx="4"/>
          </p:nvPr>
        </p:nvSpPr>
        <p:spPr/>
        <p:txBody>
          <a:bodyPr/>
          <a:lstStyle/>
          <a:p>
            <a:r>
              <a:t>1.UEFI安全启动通过校验固件签名，确保系统启动时只加载受信任的代码，防止固件层面的恶意攻击。</a:t>
            </a:r>
          </a:p>
          <a:p>
            <a:r>
              <a:t>2.随着Windows10和新一代处理器的普及，UEFI安全启动逐渐成为PC标配，提高了系统启动的安全性。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常见硬件安全标准</a:t>
            </a:r>
          </a:p>
        </p:txBody>
      </p:sp>
      <p:sp>
        <p:nvSpPr>
          <p:cNvPr id="3" name="Text Placeholder 2"/>
          <p:cNvSpPr>
            <a:spLocks noGrp="1"/>
          </p:cNvSpPr>
          <p:nvPr>
            <p:ph type="body" idx="1"/>
          </p:nvPr>
        </p:nvSpPr>
        <p:spPr/>
        <p:txBody>
          <a:bodyPr/>
          <a:lstStyle/>
          <a:p>
            <a:r>
              <a:t>硬件加密加速标准</a:t>
            </a:r>
          </a:p>
        </p:txBody>
      </p:sp>
      <p:sp>
        <p:nvSpPr>
          <p:cNvPr id="4" name="Content Placeholder 3"/>
          <p:cNvSpPr>
            <a:spLocks noGrp="1"/>
          </p:cNvSpPr>
          <p:nvPr>
            <p:ph sz="half" idx="2"/>
          </p:nvPr>
        </p:nvSpPr>
        <p:spPr/>
        <p:txBody>
          <a:bodyPr/>
          <a:lstStyle/>
          <a:p>
            <a:r>
              <a:t>1.硬件加密加速标准通过专用硬件提高加密解密性能，降低软件加密带来的性能损耗和安全隐患。</a:t>
            </a:r>
          </a:p>
          <a:p>
            <a:r>
              <a:t>2.支持多种加密算法，如AES、RSA等，广泛应用于网络通信、数据存储等场景，提升系统整体安全性。</a:t>
            </a:r>
          </a:p>
          <a:p/>
        </p:txBody>
      </p:sp>
      <p:sp>
        <p:nvSpPr>
          <p:cNvPr id="5" name="Text Placeholder 4"/>
          <p:cNvSpPr>
            <a:spLocks noGrp="1"/>
          </p:cNvSpPr>
          <p:nvPr>
            <p:ph type="body" idx="3"/>
          </p:nvPr>
        </p:nvSpPr>
        <p:spPr/>
        <p:txBody>
          <a:bodyPr/>
          <a:lstStyle/>
          <a:p>
            <a:r>
              <a:t>智能卡安全标准</a:t>
            </a:r>
          </a:p>
        </p:txBody>
      </p:sp>
      <p:sp>
        <p:nvSpPr>
          <p:cNvPr id="6" name="Content Placeholder 5"/>
          <p:cNvSpPr>
            <a:spLocks noGrp="1"/>
          </p:cNvSpPr>
          <p:nvPr>
            <p:ph sz="half" idx="4"/>
          </p:nvPr>
        </p:nvSpPr>
        <p:spPr/>
        <p:txBody>
          <a:bodyPr/>
          <a:lstStyle/>
          <a:p>
            <a:r>
              <a:t>1.智能卡作为一种硬件安全设备，具有防篡改和加密存储功能，广泛用于身份认证、数据加密等场景。</a:t>
            </a:r>
          </a:p>
          <a:p>
            <a:r>
              <a:t>2.智能卡安全标准涉及卡片设计、通信协议等方面，确保智能卡应用的可靠性和安全性。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常见硬件安全标准</a:t>
            </a:r>
          </a:p>
        </p:txBody>
      </p:sp>
      <p:sp>
        <p:nvSpPr>
          <p:cNvPr id="3" name="Text Placeholder 2"/>
          <p:cNvSpPr>
            <a:spLocks noGrp="1"/>
          </p:cNvSpPr>
          <p:nvPr>
            <p:ph type="body" idx="1"/>
          </p:nvPr>
        </p:nvSpPr>
        <p:spPr/>
        <p:txBody>
          <a:bodyPr/>
          <a:lstStyle/>
          <a:p>
            <a:r>
              <a:t>硬件安全审计标准</a:t>
            </a:r>
          </a:p>
        </p:txBody>
      </p:sp>
      <p:sp>
        <p:nvSpPr>
          <p:cNvPr id="4" name="Content Placeholder 3"/>
          <p:cNvSpPr>
            <a:spLocks noGrp="1"/>
          </p:cNvSpPr>
          <p:nvPr>
            <p:ph sz="half" idx="2"/>
          </p:nvPr>
        </p:nvSpPr>
        <p:spPr/>
        <p:txBody>
          <a:bodyPr/>
          <a:lstStyle/>
          <a:p>
            <a:r>
              <a:t>1.硬件安全审计标准通过记录和分析硬件操作日志，帮助企业及时发现异常行为，提高安全事件的应对能力。</a:t>
            </a:r>
          </a:p>
          <a:p>
            <a:r>
              <a:t>2.通过对硬件安全的持续监控和审计，为企业提供更全面的安全保障，防止内部和外部的攻击。</a:t>
            </a:r>
          </a:p>
          <a:p/>
        </p:txBody>
      </p:sp>
      <p:sp>
        <p:nvSpPr>
          <p:cNvPr id="5" name="Text Placeholder 4"/>
          <p:cNvSpPr>
            <a:spLocks noGrp="1"/>
          </p:cNvSpPr>
          <p:nvPr>
            <p:ph type="body" idx="3"/>
          </p:nvPr>
        </p:nvSpPr>
        <p:spPr/>
        <p:txBody>
          <a:bodyPr/>
          <a:lstStyle/>
          <a:p>
            <a:r>
              <a:t>物联网设备硬件安全标准</a:t>
            </a:r>
          </a:p>
        </p:txBody>
      </p:sp>
      <p:sp>
        <p:nvSpPr>
          <p:cNvPr id="6" name="Content Placeholder 5"/>
          <p:cNvSpPr>
            <a:spLocks noGrp="1"/>
          </p:cNvSpPr>
          <p:nvPr>
            <p:ph sz="half" idx="4"/>
          </p:nvPr>
        </p:nvSpPr>
        <p:spPr/>
        <p:txBody>
          <a:bodyPr/>
          <a:lstStyle/>
          <a:p>
            <a:r>
              <a:t>1.随着物联网设备的普及，物联网设备硬件安全标准日益重要，涉及设备身份认证、数据加密、远程更新等方面。</a:t>
            </a:r>
          </a:p>
          <a:p>
            <a:r>
              <a:t>2.物联网设备硬件安全标准要求设备具备更强的抗攻击能力，确保设备和应用数据的安全性，防止隐私泄露和恶意控制。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硬件安全协议的工作原理</a:t>
            </a:r>
          </a:p>
        </p:txBody>
      </p:sp>
      <p:sp>
        <p:nvSpPr>
          <p:cNvPr id="3" name="Subtitle 2"/>
          <p:cNvSpPr>
            <a:spLocks noGrp="1"/>
          </p:cNvSpPr>
          <p:nvPr>
            <p:ph type="subTitle" idx="1"/>
          </p:nvPr>
        </p:nvSpPr>
        <p:spPr/>
        <p:txBody>
          <a:bodyPr/>
          <a:lstStyle/>
          <a:p>
            <a:r>
              <a:t>硬件安全协议与标准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硬件安全协议的工作原理</a:t>
            </a:r>
          </a:p>
        </p:txBody>
      </p:sp>
      <p:sp>
        <p:nvSpPr>
          <p:cNvPr id="3" name="Text Placeholder 2"/>
          <p:cNvSpPr>
            <a:spLocks noGrp="1"/>
          </p:cNvSpPr>
          <p:nvPr>
            <p:ph type="body" idx="1"/>
          </p:nvPr>
        </p:nvSpPr>
        <p:spPr/>
        <p:txBody>
          <a:bodyPr/>
          <a:lstStyle/>
          <a:p>
            <a:r>
              <a:t>硬件安全协议的工作原理概述</a:t>
            </a:r>
          </a:p>
        </p:txBody>
      </p:sp>
      <p:sp>
        <p:nvSpPr>
          <p:cNvPr id="4" name="Content Placeholder 3"/>
          <p:cNvSpPr>
            <a:spLocks noGrp="1"/>
          </p:cNvSpPr>
          <p:nvPr>
            <p:ph sz="half" idx="2"/>
          </p:nvPr>
        </p:nvSpPr>
        <p:spPr/>
        <p:txBody>
          <a:bodyPr/>
          <a:lstStyle/>
          <a:p>
            <a:r>
              <a:t>1.硬件安全协议是基于硬件安全模块（HSM）实现的，提供了高强度的安全保障。</a:t>
            </a:r>
          </a:p>
          <a:p>
            <a:r>
              <a:t>2.硬件安全协议通过加密通信和数据，保护硬件和软件之间的通信安全。</a:t>
            </a:r>
          </a:p>
          <a:p>
            <a:r>
              <a:t>3.硬件安全协议需要与软件安全协议配合，形成完整的安全体系。</a:t>
            </a:r>
          </a:p>
          <a:p/>
        </p:txBody>
      </p:sp>
      <p:sp>
        <p:nvSpPr>
          <p:cNvPr id="5" name="Text Placeholder 4"/>
          <p:cNvSpPr>
            <a:spLocks noGrp="1"/>
          </p:cNvSpPr>
          <p:nvPr>
            <p:ph type="body" idx="3"/>
          </p:nvPr>
        </p:nvSpPr>
        <p:spPr/>
        <p:txBody>
          <a:bodyPr/>
          <a:lstStyle/>
          <a:p>
            <a:r>
              <a:t>硬件安全协议的加密通信原理</a:t>
            </a:r>
          </a:p>
        </p:txBody>
      </p:sp>
      <p:sp>
        <p:nvSpPr>
          <p:cNvPr id="6" name="Content Placeholder 5"/>
          <p:cNvSpPr>
            <a:spLocks noGrp="1"/>
          </p:cNvSpPr>
          <p:nvPr>
            <p:ph sz="half" idx="4"/>
          </p:nvPr>
        </p:nvSpPr>
        <p:spPr/>
        <p:txBody>
          <a:bodyPr/>
          <a:lstStyle/>
          <a:p>
            <a:r>
              <a:t>1.硬件安全协议采用对称加密或非对称加密方式，确保数据机密性和完整性。</a:t>
            </a:r>
          </a:p>
          <a:p>
            <a:r>
              <a:t>2.硬件安全协议实现的安全通道，可以防止中间人攻击和数据篡改。</a:t>
            </a:r>
          </a:p>
          <a:p>
            <a:r>
              <a:t>3.加密通信需要充分考虑性能和安全性的平衡。</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硬件安全协议的工作原理</a:t>
            </a:r>
          </a:p>
        </p:txBody>
      </p:sp>
      <p:sp>
        <p:nvSpPr>
          <p:cNvPr id="3" name="Text Placeholder 2"/>
          <p:cNvSpPr>
            <a:spLocks noGrp="1"/>
          </p:cNvSpPr>
          <p:nvPr>
            <p:ph type="body" idx="1"/>
          </p:nvPr>
        </p:nvSpPr>
        <p:spPr/>
        <p:txBody>
          <a:bodyPr/>
          <a:lstStyle/>
          <a:p>
            <a:r>
              <a:t>硬件安全协议的密钥管理</a:t>
            </a:r>
          </a:p>
        </p:txBody>
      </p:sp>
      <p:sp>
        <p:nvSpPr>
          <p:cNvPr id="4" name="Content Placeholder 3"/>
          <p:cNvSpPr>
            <a:spLocks noGrp="1"/>
          </p:cNvSpPr>
          <p:nvPr>
            <p:ph sz="half" idx="2"/>
          </p:nvPr>
        </p:nvSpPr>
        <p:spPr/>
        <p:txBody>
          <a:bodyPr/>
          <a:lstStyle/>
          <a:p>
            <a:r>
              <a:t>1.密钥管理是硬件安全协议的重要组成部分，涉及到密钥的生成、存储、分发和更新。</a:t>
            </a:r>
          </a:p>
          <a:p>
            <a:r>
              <a:t>2.密钥管理需要采用严格的安全措施，防止密钥泄露和非法获取。</a:t>
            </a:r>
          </a:p>
          <a:p>
            <a:r>
              <a:t>3.密钥管理需要与密钥使用者相互配合，确保密钥的安全使用。</a:t>
            </a:r>
          </a:p>
          <a:p/>
        </p:txBody>
      </p:sp>
      <p:sp>
        <p:nvSpPr>
          <p:cNvPr id="5" name="Text Placeholder 4"/>
          <p:cNvSpPr>
            <a:spLocks noGrp="1"/>
          </p:cNvSpPr>
          <p:nvPr>
            <p:ph type="body" idx="3"/>
          </p:nvPr>
        </p:nvSpPr>
        <p:spPr/>
        <p:txBody>
          <a:bodyPr/>
          <a:lstStyle/>
          <a:p>
            <a:r>
              <a:t>硬件安全协议的身份验证机制</a:t>
            </a:r>
          </a:p>
        </p:txBody>
      </p:sp>
      <p:sp>
        <p:nvSpPr>
          <p:cNvPr id="6" name="Content Placeholder 5"/>
          <p:cNvSpPr>
            <a:spLocks noGrp="1"/>
          </p:cNvSpPr>
          <p:nvPr>
            <p:ph sz="half" idx="4"/>
          </p:nvPr>
        </p:nvSpPr>
        <p:spPr/>
        <p:txBody>
          <a:bodyPr/>
          <a:lstStyle/>
          <a:p>
            <a:r>
              <a:t>1.身份验证是硬件安全协议的重要环节，用于确认通信双方的合法身份。</a:t>
            </a:r>
          </a:p>
          <a:p>
            <a:r>
              <a:t>2.身份验证可以采用数字证书、生物识别等多种方式，确保身份信息的可靠性。</a:t>
            </a:r>
          </a:p>
          <a:p>
            <a:r>
              <a:t>3.身份验证机制需要定期更新和维护，以适应不断变化的安全环境。</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硬件安全协议的工作原理</a:t>
            </a:r>
          </a:p>
        </p:txBody>
      </p:sp>
      <p:sp>
        <p:nvSpPr>
          <p:cNvPr id="3" name="Text Placeholder 2"/>
          <p:cNvSpPr>
            <a:spLocks noGrp="1"/>
          </p:cNvSpPr>
          <p:nvPr>
            <p:ph type="body" idx="1"/>
          </p:nvPr>
        </p:nvSpPr>
        <p:spPr/>
        <p:txBody>
          <a:bodyPr/>
          <a:lstStyle/>
          <a:p>
            <a:r>
              <a:t>硬件安全协议的安全审计与监控</a:t>
            </a:r>
          </a:p>
        </p:txBody>
      </p:sp>
      <p:sp>
        <p:nvSpPr>
          <p:cNvPr id="4" name="Content Placeholder 3"/>
          <p:cNvSpPr>
            <a:spLocks noGrp="1"/>
          </p:cNvSpPr>
          <p:nvPr>
            <p:ph sz="half" idx="2"/>
          </p:nvPr>
        </p:nvSpPr>
        <p:spPr/>
        <p:txBody>
          <a:bodyPr/>
          <a:lstStyle/>
          <a:p>
            <a:r>
              <a:t>1.安全审计和监控是保障硬件安全协议有效执行的重要手段。</a:t>
            </a:r>
          </a:p>
          <a:p>
            <a:r>
              <a:t>2.通过对硬件安全协议的通信数据、操作记录等进行审计和监控，可以发现异常行为和潜在的安全风险。</a:t>
            </a:r>
          </a:p>
          <a:p>
            <a:r>
              <a:t>3.安全审计和监控需要与日志分析和事件响应机制相互配合，及时处置安全问题。</a:t>
            </a:r>
          </a:p>
          <a:p/>
        </p:txBody>
      </p:sp>
      <p:sp>
        <p:nvSpPr>
          <p:cNvPr id="5" name="Text Placeholder 4"/>
          <p:cNvSpPr>
            <a:spLocks noGrp="1"/>
          </p:cNvSpPr>
          <p:nvPr>
            <p:ph type="body" idx="3"/>
          </p:nvPr>
        </p:nvSpPr>
        <p:spPr/>
        <p:txBody>
          <a:bodyPr/>
          <a:lstStyle/>
          <a:p>
            <a:r>
              <a:t>硬件安全协议的未来发展趋势</a:t>
            </a:r>
          </a:p>
        </p:txBody>
      </p:sp>
      <p:sp>
        <p:nvSpPr>
          <p:cNvPr id="6" name="Content Placeholder 5"/>
          <p:cNvSpPr>
            <a:spLocks noGrp="1"/>
          </p:cNvSpPr>
          <p:nvPr>
            <p:ph sz="half" idx="4"/>
          </p:nvPr>
        </p:nvSpPr>
        <p:spPr/>
        <p:txBody>
          <a:bodyPr/>
          <a:lstStyle/>
          <a:p>
            <a:r>
              <a:t>1.随着技术的不断发展，硬件安全协议将进一步加强与人工智能、区块链等前沿技术的融合，提升安全性能和应用范围。</a:t>
            </a:r>
          </a:p>
          <a:p>
            <a:r>
              <a:t>2.硬件安全协议将更加注重隐私保护和数据安全，为用户提供更加全面的安全保障。</a:t>
            </a:r>
          </a:p>
          <a:p>
            <a:r>
              <a:t>3.未来硬件安全协议将朝着轻量化、高效化和标准化的方向发展，以适应不断变化的安全需求和技术环境。</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安全启动与固件验证</a:t>
            </a:r>
          </a:p>
        </p:txBody>
      </p:sp>
      <p:sp>
        <p:nvSpPr>
          <p:cNvPr id="3" name="Subtitle 2"/>
          <p:cNvSpPr>
            <a:spLocks noGrp="1"/>
          </p:cNvSpPr>
          <p:nvPr>
            <p:ph type="subTitle" idx="1"/>
          </p:nvPr>
        </p:nvSpPr>
        <p:spPr/>
        <p:txBody>
          <a:bodyPr/>
          <a:lstStyle/>
          <a:p>
            <a:r>
              <a:t>硬件安全协议与标准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安全启动与固件验证</a:t>
            </a:r>
          </a:p>
        </p:txBody>
      </p:sp>
      <p:sp>
        <p:nvSpPr>
          <p:cNvPr id="3" name="Text Placeholder 2"/>
          <p:cNvSpPr>
            <a:spLocks noGrp="1"/>
          </p:cNvSpPr>
          <p:nvPr>
            <p:ph type="body" idx="1"/>
          </p:nvPr>
        </p:nvSpPr>
        <p:spPr/>
        <p:txBody>
          <a:bodyPr/>
          <a:lstStyle/>
          <a:p>
            <a:r>
              <a:t>安全启动原理</a:t>
            </a:r>
          </a:p>
        </p:txBody>
      </p:sp>
      <p:sp>
        <p:nvSpPr>
          <p:cNvPr id="4" name="Content Placeholder 3"/>
          <p:cNvSpPr>
            <a:spLocks noGrp="1"/>
          </p:cNvSpPr>
          <p:nvPr>
            <p:ph sz="half" idx="2"/>
          </p:nvPr>
        </p:nvSpPr>
        <p:spPr/>
        <p:txBody>
          <a:bodyPr/>
          <a:lstStyle/>
          <a:p>
            <a:r>
              <a:t>1.安全启动是一种防止恶意软件或者恶意操作在系统启动过程中加载的方法，它从硬件层面保证了系统的安全性。</a:t>
            </a:r>
          </a:p>
          <a:p>
            <a:r>
              <a:t>2.安全启动通过验证启动过程中所有组件的完整性，确保只有经过授权的组件才能被加载和执行。</a:t>
            </a:r>
          </a:p>
          <a:p>
            <a:r>
              <a:t>3.安全启动采用了加密技术，确保了启动过程的保密性和完整性。</a:t>
            </a:r>
          </a:p>
          <a:p/>
        </p:txBody>
      </p:sp>
      <p:sp>
        <p:nvSpPr>
          <p:cNvPr id="5" name="Text Placeholder 4"/>
          <p:cNvSpPr>
            <a:spLocks noGrp="1"/>
          </p:cNvSpPr>
          <p:nvPr>
            <p:ph type="body" idx="3"/>
          </p:nvPr>
        </p:nvSpPr>
        <p:spPr/>
        <p:txBody>
          <a:bodyPr/>
          <a:lstStyle/>
          <a:p>
            <a:r>
              <a:t>固件验证的重要性</a:t>
            </a:r>
          </a:p>
        </p:txBody>
      </p:sp>
      <p:sp>
        <p:nvSpPr>
          <p:cNvPr id="6" name="Content Placeholder 5"/>
          <p:cNvSpPr>
            <a:spLocks noGrp="1"/>
          </p:cNvSpPr>
          <p:nvPr>
            <p:ph sz="half" idx="4"/>
          </p:nvPr>
        </p:nvSpPr>
        <p:spPr/>
        <p:txBody>
          <a:bodyPr/>
          <a:lstStyle/>
          <a:p>
            <a:r>
              <a:t>1.固件是硬件设备中负责控制硬件功能的软件，固件验证能确保只有合法和安全的固件才能被加载。</a:t>
            </a:r>
          </a:p>
          <a:p>
            <a:r>
              <a:t>2.固件验证防止了恶意固件对硬件设备的攻击和数据泄露，提高了系统的安全性。</a:t>
            </a:r>
          </a:p>
          <a:p>
            <a:r>
              <a:t>3.固件验证采用了数字签名技术，确保了固件来源的合法性和完整性。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安全启动与固件验证</a:t>
            </a:r>
          </a:p>
        </p:txBody>
      </p:sp>
      <p:sp>
        <p:nvSpPr>
          <p:cNvPr id="3" name="Text Placeholder 2"/>
          <p:cNvSpPr>
            <a:spLocks noGrp="1"/>
          </p:cNvSpPr>
          <p:nvPr>
            <p:ph type="body" idx="1"/>
          </p:nvPr>
        </p:nvSpPr>
        <p:spPr/>
        <p:txBody>
          <a:bodyPr/>
          <a:lstStyle/>
          <a:p>
            <a:r>
              <a:t>安全启动的实现方式</a:t>
            </a:r>
          </a:p>
        </p:txBody>
      </p:sp>
      <p:sp>
        <p:nvSpPr>
          <p:cNvPr id="4" name="Content Placeholder 3"/>
          <p:cNvSpPr>
            <a:spLocks noGrp="1"/>
          </p:cNvSpPr>
          <p:nvPr>
            <p:ph sz="half" idx="2"/>
          </p:nvPr>
        </p:nvSpPr>
        <p:spPr/>
        <p:txBody>
          <a:bodyPr/>
          <a:lstStyle/>
          <a:p>
            <a:r>
              <a:t>1.安全启动可以通过在硬件中内置安全芯片来实现，也可以通过软件算法来实现。</a:t>
            </a:r>
          </a:p>
          <a:p>
            <a:r>
              <a:t>2.内置安全芯片的方式提供了更高的安全性，因为它更难被攻击和篡改。</a:t>
            </a:r>
          </a:p>
          <a:p>
            <a:r>
              <a:t>3.软件算法的方式实现相对简单，但安全性相对较低，需要通过其他手段来加强保护。</a:t>
            </a:r>
          </a:p>
          <a:p/>
        </p:txBody>
      </p:sp>
      <p:sp>
        <p:nvSpPr>
          <p:cNvPr id="5" name="Text Placeholder 4"/>
          <p:cNvSpPr>
            <a:spLocks noGrp="1"/>
          </p:cNvSpPr>
          <p:nvPr>
            <p:ph type="body" idx="3"/>
          </p:nvPr>
        </p:nvSpPr>
        <p:spPr/>
        <p:txBody>
          <a:bodyPr/>
          <a:lstStyle/>
          <a:p>
            <a:r>
              <a:t>固件验证的流程</a:t>
            </a:r>
          </a:p>
        </p:txBody>
      </p:sp>
      <p:sp>
        <p:nvSpPr>
          <p:cNvPr id="6" name="Content Placeholder 5"/>
          <p:cNvSpPr>
            <a:spLocks noGrp="1"/>
          </p:cNvSpPr>
          <p:nvPr>
            <p:ph sz="half" idx="4"/>
          </p:nvPr>
        </p:nvSpPr>
        <p:spPr/>
        <p:txBody>
          <a:bodyPr/>
          <a:lstStyle/>
          <a:p>
            <a:r>
              <a:t>1.固件验证通常在系统启动时进行，它会检查固件的数字签名和完整性。</a:t>
            </a:r>
          </a:p>
          <a:p>
            <a:r>
              <a:t>2.如果固件验证失败，系统会拒绝加载该固件，并可能触发报警或保护措施。</a:t>
            </a:r>
          </a:p>
          <a:p>
            <a:r>
              <a:t>3.固件验证的流程需要与安全启动的流程紧密配合，确保系统的安全性。</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https://d.book118.com/516222134124010034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硬件安全协议概述</vt:lpstr>
      <vt:lpstr> 硬件安全协议概述</vt:lpstr>
      <vt:lpstr> 硬件安全协议概述</vt:lpstr>
      <vt:lpstr> 硬件安全协议概述</vt:lpstr>
      <vt:lpstr> 常见硬件安全标准</vt:lpstr>
      <vt:lpstr> 常见硬件安全标准</vt:lpstr>
      <vt:lpstr> 常见硬件安全标准</vt:lpstr>
      <vt:lpstr> 常见硬件安全标准</vt:lpstr>
      <vt:lpstr> 硬件安全协议的工作原理</vt:lpstr>
      <vt:lpstr> 硬件安全协议的工作原理</vt:lpstr>
      <vt:lpstr> 硬件安全协议的工作原理</vt:lpstr>
      <vt:lpstr> 硬件安全协议的工作原理</vt:lpstr>
      <vt:lpstr> 安全启动与固件验证</vt:lpstr>
      <vt:lpstr> 安全启动与固件验证</vt:lpstr>
      <vt:lpstr> 安全启动与固件验证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2024-09-03T20:08:24.365</cp:lastPrinted>
  <dcterms:created xsi:type="dcterms:W3CDTF">2024-09-03T12:08:24Z</dcterms:created>
  <dcterms:modified xsi:type="dcterms:W3CDTF">2024-09-03T12:08:26Z</dcterms:modified>
</cp:coreProperties>
</file>