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0C4395-0D39-4BC7-97A6-687CC1AA9C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6EEC9F-3669-4743-8EFF-957F477CB7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32C4B8-9E3E-4254-9714-698D15CCAC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5E87E7-6B1C-403B-89C7-3A9115D37A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0E4D7A-1F22-40B9-ACED-371246C2AA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75073F-26DE-455D-B8AA-1604727BBC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F57FE4-4426-4831-A229-BA5032C9C8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4E9579-9877-4B4F-8647-30BD0D70C4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9C4731-0AB0-4D78-AC88-6AFDA1AB3B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0BBC5D-F03E-408A-80D1-99FD045B6A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1AD372-6643-4B50-8126-28EF775CB7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22220412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宫腔镜的可行性报告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宫腔镜市场需求分析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宫腔镜技术可行性评估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宫腔镜经济可行性分析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宫腔镜社会效益与风险评估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宫腔镜项目实施计划与进度安排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评估宫腔镜技术的可行性，为医疗机构提供决策支持。</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背景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随着医疗技术的不断发展，宫腔镜作为一种微创诊疗技术，在妇科领域的应用越来越广泛。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宫腔镜是一种光学仪器，通过宫颈管进入宫腔，观察宫腔内病变并进行手术治疗。</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应用领域</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宫腔镜广泛应用于子宫内膜息肉、子宫粘膜下肌瘤、子宫内膜癌等妇科疾病的诊断和治疗。</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基本概念</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宫腔镜基本概念及应用领域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结构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报告包括引言、宫腔镜技术可行性分析、临床应用案例分析、结论与建议等部分。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内容概述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引言部分介绍报告的目的、背景和结构；宫腔镜技术可行性分析部分从技术、经济、社会等方面进行评估；临床应用案例分析部分结合具体案例进行分析；结论与建议部分总结报告的主要发现并提出建议。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报告结构和内容概述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宫腔镜市场需求分析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当前，随着女性健康意识的提高和医疗技术的发展，宫腔镜市场需求不断增长。越来越多的女性选择接受宫腔镜检查和治疗，以了解自身宫腔状况并解决潜在问题。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未来，随着宫腔镜技术的不断创新和普及，市场需求有望持续增长。同时，随着医疗保健体系的完善和人们健康水平的提高，宫腔镜市场将进一步扩大。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市场需求现状及趋势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年龄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宫腔镜的目标客户群体主要为育龄期女性，特别是30-50岁年龄段的女性。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症状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目标客户群体通常具有异常子宫出血、不孕、习惯性流产等症状，或疑似宫腔病变的情况。</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健康意识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目标客户群体通常具有较强的健康意识，注重自身身体状况的检查和治疗。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目标客户群体特征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技术特点</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宫腔镜技术具有微创、安全、准确等特点，能够直接观察宫腔内部情况并进行精准治疗。</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市场需求</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当前市场对宫腔镜技术的需求主要体现在对宫腔疾病的早期发现和治疗上。随着女性健康意识的提高，越来越多的女性开始关注自身宫腔健康，并寻求有效的检查和治疗手段。</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匹配度</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宫腔镜技术与当前市场需求高度匹配。通过宫腔镜检查和治疗，可以满足女性对宫腔健康的关注和需求，提高女性生活质量和健康水平。</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市场需求与宫腔镜技术匹配度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宫腔镜技术可行性评估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宫腔镜是一种光学仪器，通过宫颈管进入宫腔，利用冷光源提供照明，将宫腔内部情况传导到显示器上，医生可以直观、准确地观察宫腔内的病变情况并进行手术治疗。</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宫腔镜手术具有创伤小、恢复快、住院时间短等优点，同时能够保留子宫的生理完整性，对女性生育功能影响较小。</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技术原理</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优势介绍</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技术原理及优势介绍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技术实施难点及解决方案</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宫腔镜手术需要精细的操作技巧和丰富的临床经验，同时手术并发症的风险也较高，如子宫穿孔、出血、感染等。</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实施难点</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通过加强医生的专业培训和技能提升，建立完善的手术操作规范和并发症预防处理机制，降低手术风险，提高手术成功率。</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解决方案</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技术成熟度</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宫腔镜技术已经在临床上得到广泛应用，技术成熟度较高，手术效果和安全性得到了广泛认可。</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经济效益</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相比传统手术方式，宫腔镜手术具有更高的经济效益，能够缩短患者住院时间，降低医疗费用支出。</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适用范围</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宫腔镜适用于多种宫腔内病变的诊断和治疗，如子宫内膜息肉、子宫粘膜下肌瘤、宫腔粘连等。</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社会效益</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宫腔镜手术的推广和应用有助于提高女性生殖健康水平，减少因妇科疾病导致的家庭和社会负担，具有积极的社会效益。</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技术可行性综合评估结果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04</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宫腔镜经济可行性分析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https://d.book118.com/516222204125010050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2024-09-15T20:25:21.462</cp:lastPrinted>
  <dcterms:created xsi:type="dcterms:W3CDTF">2024-09-15T12:25:21Z</dcterms:created>
  <dcterms:modified xsi:type="dcterms:W3CDTF">2024-09-15T12:25:23Z</dcterms:modified>
</cp:coreProperties>
</file>