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C2AF4-0D95-4BDB-AA0E-FFCBAC44F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64B71-F01C-4097-AC3F-D6DCC4CFC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4B291-E01F-4082-A853-8FD76B20C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5299C-D45A-450E-98DC-FC7FC3418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D580FA-21CD-4CFC-93FA-0C634A2DB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28F93-43E1-4685-9DD4-1F21745AD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D0971-9436-42E8-9DBB-B6CCCE7E8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306B0-CFD4-40A1-B002-032AD1BB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55EDC-A3B6-4710-A992-E501F0DA6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CBAD9-33A8-407E-811B-59DDAE660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CDE1B-DAD2-4250-BF0C-748556D02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250251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音体美组工作计划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总体目标与任务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音乐工作计划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体育工作计划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美术工作计划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资源保障与措施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考核评估与总结反馈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461" r="144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21" r="303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负责学校音乐、体育、美术等艺术教育课程的开展和活动的组织。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音体美组定义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培养学生审美意识，发展学生艺术特长，丰富校园文化生活。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音体美组职责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音体美组概述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明确音体美组工作方向，提高工作效率，确保各项任务顺利完成。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推动学校艺术教育发展，提升学生综合素质，促进校园文化建设。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国家倡导素质教育，重视艺术教育在人才培养中的作用。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教育政策背景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458" b="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学校发展需求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42" r="3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学生需求变化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学校追求多元化发展，注重艺术教育与校园文化建设的融合。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学生对艺术教育课程和活动的需求日益增加，要求音体美组不断创新。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工作计划制定背景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总体目标与任务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拓展音体美教育资源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加强与社会各界的合作，充分利用校外资源，为学生提供更多优质的音体美教育资源。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提高学生音体美综合素质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通过丰富多彩的音体美活动，培养学生的审美能力、创新思维和团队协作精神。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增强校园文化氛围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举办各类音体美比赛和展示活动，营造积极向上、充满活力的校园文化氛围。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具体任务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组织开展音乐、体育、美术等课外活动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根据学生的兴趣和特长，组织各类音体美兴趣小组，定期开展活动。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举办音体美比赛和展示活动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定期举办校园音乐节、运动会、美术展等活动，为学生提供展示才华的平台。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加强音体美教师队伍建设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通过培训、交流等方式，提高音体美教师的专业素养和教学能力。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开展音体美教育教学研究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结合实际情况，开展音体美教育教学研究，探索适合学生的音体美教育模式。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32" r="1743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组建音体美兴趣小组，制定活动计划，开展初期活动。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第一阶段（1-2个月）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举办校园音乐节、运动会等活动，选拔优秀选手参加校级以上比赛。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第二阶段（3-4个月）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加强与社会各界的合作，拓展校外音体美教育资源，开展丰富多样的活动。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第三阶段（5-6个月）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总结评估本学年音体美工作成果，制定改进措施和发展规划。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第四阶段（7-8个月）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任务分解与进度安排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音乐工作计划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增设流行音乐鉴赏、民族音乐文化等课程，满足学生多元化需求。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教材选用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选用具有时代性、代表性和针对性的音乐教材，定期更新。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运用现代教学手段，如多媒体教学、网络教学等，提高教学效果。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音乐课程设置与调整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策划并组织校园音乐节，展示学生音乐才华，促进校园文化建设。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250" r="31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000" b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校园音乐节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定期举办各类音乐比赛，如歌唱比赛、器乐比赛等，选拔优秀音乐人才。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音乐比赛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邀请知名音乐家、专家来校举办讲座，拓宽学生音乐视野。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音乐讲座与交流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音乐活动组织与策划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加强学生基础技能训练，如视唱练耳、乐理知识等，提高学生音乐基础素养。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基础技能训练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开设拓展课程，如合唱指挥、器乐演奏等，提升学生综合音乐能力。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鼓励学生参与各类艺术实践，如音乐剧、歌舞剧等，培养学生舞台表现力和团队协作能力。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学生音乐素养提升方案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体育工作计划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https://d.book118.com/516225025134010032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2024-08-31T18:39:39.603</cp:lastPrinted>
  <dcterms:created xsi:type="dcterms:W3CDTF">2024-08-31T10:39:39Z</dcterms:created>
  <dcterms:modified xsi:type="dcterms:W3CDTF">2024-08-31T10:39:41Z</dcterms:modified>
</cp:coreProperties>
</file>