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32444-D530-46A8-B420-0AB159F29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2548E-C3FA-4617-B694-676962B1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E208C-404C-4C85-849C-4822905DE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FC24D-38B1-4F91-BB1C-6A6F44B26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1CBE3B-C76D-4275-A82A-C99629254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97E9E-3AF1-47B0-9E02-7ED4E80F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E5E758-4F13-4ED9-9D15-A09C949FD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E961C-A9CF-448E-8543-60010B2EC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6847A-B6DC-41DF-AC24-619B2D59B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0BA1F-3306-4C53-A420-31AD72DC1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E7D2E-E3FD-47B9-A860-D7818C031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25241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《五轴编程教程》ppt课件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五轴编程技巧与优化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五轴编程发展趋势与展望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五轴机床通常包括三个线性轴和两个旋转轴，可以加工各种复杂曲面和零件。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五轴机床的优点包括高精度、高效率、高表面质量等，广泛应用于航空、汽车、模具等领域。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五轴机床是一种先进的加工设备，具有五个自由度，可以同时控制刀具的旋转和摆动，实现复杂形状的高效加工。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五轴机床介绍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五轴编程是指利用计算机编程技术，将加工零件的几何形状和加工要求转化为机床的运动轨迹，实现对五轴机床的高效控制。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五轴编程需要掌握加工工艺、刀具选择、切削参数等方面的知识，以确保加工质量和效率。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013" b="130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573" b="85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五轴编程语言通常采用国际标准，如ISO标准，可以实现与其他加工设备的兼容和互操作。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五轴编程的基本概念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五轴机床可以加工各种能源设备零部件，如核反应堆、风力发电机等。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五轴机床可以加工各种高精度医疗器械，如人工关节、牙科种植体等。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模具制造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五轴机床可以加工各种复杂模具，缩短模具制造周期，提高模具精度。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航空制造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五轴机床广泛应用于航空发动机、飞机零部件等高精度、高强度材料的加工。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五轴机床可以加工汽车发动机、变速器等复杂零部件，提高生产效率和产品质量。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五轴编程的应用领域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五轴编程基础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11" r="241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五轴机床的坐标系是用来确定机床各运动轴的位置和方向的。它是编程的基础，确保刀具能够按照预期路径进行加工。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机床坐标系定义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机床原点是五轴机床的基准点，通常设置在机床的某个固定位置，用于确定其他点的位置。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原点设置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五轴机床通常有X、Y、Z三个线性轴和A、B两个旋转轴。每个轴都有其特定的方向和功能。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坐标轴定义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在五轴机床中，坐标轴的正方向是根据右手定则确定的。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坐标轴正方向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五轴机床坐标系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2" r="174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根据加工需求选择合适的刀具，包括刀具长度、直径、切削刃等参数。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基于加工需求和工件几何形状，计算出刀具的路径。这需要考虑工件的装夹方式、加工余量等因素。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路径生成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在生成刀具路径时，需要进行碰撞检测，确保刀具和工件之间不会发生干涉。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碰撞检测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根据加工效率和加工质量的需求，对生成的刀具路径进行优化，提高加工效率并降低刀具磨损。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优化路径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五轴刀具路径规划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转速与进给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根据刀具和加工材料选择合适的转速和进给速度，以确保加工效率和加工质量。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选择适当的冷却液和喷嘴，以降低切削温度并减少刀具磨损。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后处理参数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根据机床控制系统和后处理程序的要求，设置合适的参数，以确保生成的加工程序能够在五轴机床上正确执行。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切削深度与切削层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根据工件的材料和加工需求，设定合适的切削深度和切削层，以控制加工时间和刀具磨损。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五轴加工参数设置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https://d.book118.com/516225241041010041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2024-09-08T01:08:50.989</cp:lastPrinted>
  <dcterms:created xsi:type="dcterms:W3CDTF">2024-09-07T17:08:51Z</dcterms:created>
  <dcterms:modified xsi:type="dcterms:W3CDTF">2024-09-07T17:08:52Z</dcterms:modified>
</cp:coreProperties>
</file>