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5A722-9458-4131-AD1B-F6CFA8AF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4FFA7-9746-40F5-B2FB-003D4BDFA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6D113-27D0-45E0-9276-E502745E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363ED-31E8-4901-8430-7B362329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6AA3D-13F6-4BB3-8CD1-6641B06D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64C39-1E94-48A1-82D7-9F2F3CF81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620A6-FAB7-4A1E-8D14-E0916E4E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75AD0-A67D-4B35-A98F-F9722658E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32BCC-6711-4FD3-BFEE-BE5E68E1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37107-FDA0-48C2-BF56-1891896E1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FDD80-AAC3-4A6F-A5BC-B148EDB2F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32221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单招考试语文现代小说名著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重要现代小说名著介绍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现代小说名著主题思想解读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现代小说名著艺术特色分析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现代小说名著阅读方法与技巧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单招考试现代小说名著备考策略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2" r="9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77" r="987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67" r="95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现代小说是指19世纪末到20世纪的小说作品，它在文学形式、内容、风格等方面都有显著的创新和突破。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现代小说具有多样化的叙事手法、注重人物心理描写、强调社会现实批判、追求艺术审美等特点。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现代小说定义与特点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02" b="286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名著是指具有较高艺术价值和广泛影响力的文学作品，它们经过时间的考验，被广大读者和文学评论家认可。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名著的评选标准包括作品的思想性、艺术性、历史地位以及社会影响力等方面。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名著概念及评选标准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文学史地位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现代小说名著在文学史上占有重要地位，它们代表了现代文学的最高成就，对后世文学产生了深远的影响。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现代小说名著的代表作品包括《呐喊》、《边城》、《骆驼祥子》、《围城》等，这些作品在中国文学史上具有里程碑意义。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6098" r="6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现代小说名著在文学史上地位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240" r="2724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阅读现代小说名著可以提高读者的文学素养，增强对文学作品的理解和欣赏能力。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提高文学素养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现代小说名著涉及广泛的社会现实和人性问题，阅读这些作品可以拓展读者的视野，加深对人类社会的认识。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现代小说名著是文化遗产的重要组成部分，阅读这些作品可以传承和弘扬中华优秀传统文化。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现代小说名著中蕴含的思想和智慧可以启迪读者的思想，激发人们的思考和创造力。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启迪思想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阅读现代小说名著意义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重要现代小说名著介绍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《围城》钱钟书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钱钟书，中国现代著名作家、文学研究家。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内容简介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《围城》是一部风格独特的讽刺小说，故事主要写抗战初期知识分子的群像。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小说通过主人公方鸿渐的人生历程，对20世纪30年代的社会现实进行了深刻的揭露和批判，表达了作者对人生的独特感悟。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小说采用了独特的讽刺手法，语言幽默风趣，人物形象鲜明生动，具有很高的艺术价值。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内容简介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《骆驼祥子》老舍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《骆驼祥子》讲述了旧中国北平城里一个人力车夫祥子的悲剧故事。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小说通过祥子的人生遭遇，揭露了旧社会的黑暗和残酷，表达了作者对劳动人民的深切同情。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小说以朴实自然的笔触，刻画了鲜明的人物形象，展现了旧北京的风土人情，具有浓郁的地方色彩和民族风格。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老舍，中国现代小说家、作家、语言大师。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《子夜》茅盾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茅盾，中国现代著名作家、文学评论家。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小说通过吴荪甫的失败，揭示了旧中国社会的黑暗和腐朽，表达了作者对民族工业的关切和对未来社会的憧憬。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内容简介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《子夜》以1930年5、6月间半封建、半殖民地的旧上海为背景，以民族资本家吴荪甫为中心，描写了当时中国社会的各种矛盾和斗争。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小说采用了全景式的社会描写手法，结构宏大严谨，情节跌宕起伏，人物形象栩栩如生，是中国现代长篇小说的经典之作。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巴金，中国现代著名作家、翻译家。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这三部作品构成了一个三部曲，以20世纪20年代初期中国内地城市四川成都为背景，描写了一个封建大家庭的罪恶及腐朽。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三部曲通过一系列典型的人物形象和事件，揭露了封建制度的罪恶和腐朽，表达了作者对青春、爱情和人生的独特思考。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三部曲以朴实流畅的语言、细腻入微的心理描写和鲜明的人物形象塑造，展现了封建家庭的崩溃和新一代青年的觉醒与抗争，具有深刻的社会意义和较高的艺术价值。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《家》、《春》、《秋》巴金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现代小说名著主题思想解读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爱情的多重解读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现代小说名著中，对爱情的描写不再局限于传统的浪漫情怀，而是从多个角度探讨爱情的本质和意义，如《红楼梦》中的宝黛之恋体现了对自由恋爱的追求。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婚姻观念的演变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随着社会进步和女性地位的提高，现代小说名著开始关注婚姻制度的问题和改革，如《围城》通过主人公方鸿渐的经历揭示了婚姻的困境与出路。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爱情与婚姻观念探讨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现代小说名著通过精准而深刻的刻画，反映了各种社会矛盾和问题，如《子夜》展示了旧中国社会的黑暗和民族资本家的困境。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社会矛盾的揭示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作家在作品中不仅揭示了社会问题，还表达了对这些问题的批判态度，如《骆驼祥子》对旧社会人吃人的现象进行了无情揭露和批判。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批判精神的体现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社会问题反映及批判精神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人性复杂性与道德困境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人性的多维展示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现代小说名著在描写人物时，注重展示人性的复杂性和多面性，如《白鹿原》中的人物形象既有善良、正直的一面，也有自私、虚伪的一面。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道德困境的探讨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作品中的人物常常面临各种道德困境和抉择，如《平凡的世界》中的孙少平在追求个人理想和承担家庭责任之间做出了艰难的选择。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https://d.book118.com/516232221144010051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2024-09-17T13:23:54.957</cp:lastPrinted>
  <dcterms:created xsi:type="dcterms:W3CDTF">2024-09-17T05:23:54Z</dcterms:created>
  <dcterms:modified xsi:type="dcterms:W3CDTF">2024-09-17T05:23:57Z</dcterms:modified>
</cp:coreProperties>
</file>