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041612-75DE-49F2-A9FF-C3B40EBB0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81296C-F92E-49DF-A2B9-86766D427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51E9DC-B0F9-4756-826A-55714245C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5F0222-3465-49B7-BFD1-26E0978377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D01C37-0247-4A2D-8F2C-FAB954A883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D34490-BAAE-4ADD-A858-76636AF45F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DACC7F-04AB-4E93-93B9-0F230BA0CC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C26BE6-37E4-4535-9730-D6289D989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EF6BEA-CA42-465C-B31C-CD5AD969F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3567E-9819-4054-8C00-150FB3552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8FD87-2CD8-489B-90D6-C5EAD2C10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33115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绩效管理行业市场分析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市场规模和增长趋势
绩效管理的定义和重要性
主要竞争对手分析
绩效管理工具与技术趋势
企业绩效管理成功案例
市场机会与挑战
政策法规对绩效管理的影响
未来绩效管理发展趋势</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市场规模和增长趋势</a:t>
            </a:r>
          </a:p>
        </p:txBody>
      </p:sp>
      <p:sp>
        <p:nvSpPr>
          <p:cNvPr id="3" name="Subtitle 2"/>
          <p:cNvSpPr>
            <a:spLocks noGrp="1"/>
          </p:cNvSpPr>
          <p:nvPr>
            <p:ph type="subTitle" idx="1"/>
          </p:nvPr>
        </p:nvSpPr>
        <p:spPr/>
        <p:txBody>
          <a:bodyPr/>
          <a:lstStyle/>
          <a:p>
            <a:r>
              <a:t>绩效管理行业市场分析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市场规模和增长趋势</a:t>
            </a:r>
          </a:p>
        </p:txBody>
      </p:sp>
      <p:sp>
        <p:nvSpPr>
          <p:cNvPr id="3" name="Text Placeholder 2"/>
          <p:cNvSpPr>
            <a:spLocks noGrp="1"/>
          </p:cNvSpPr>
          <p:nvPr>
            <p:ph type="body" idx="1"/>
          </p:nvPr>
        </p:nvSpPr>
        <p:spPr/>
        <p:txBody>
          <a:bodyPr/>
          <a:lstStyle/>
          <a:p>
            <a:r>
              <a:t>市场规模概览</a:t>
            </a:r>
          </a:p>
        </p:txBody>
      </p:sp>
      <p:sp>
        <p:nvSpPr>
          <p:cNvPr id="4" name="Content Placeholder 3"/>
          <p:cNvSpPr>
            <a:spLocks noGrp="1"/>
          </p:cNvSpPr>
          <p:nvPr>
            <p:ph sz="half" idx="2"/>
          </p:nvPr>
        </p:nvSpPr>
        <p:spPr/>
        <p:txBody>
          <a:bodyPr/>
          <a:lstStyle/>
          <a:p>
            <a:r>
              <a:t>绩效管理市场呈稳步增长趋势，根据最新数据显示，市场规模在过去五年内年均增长率达到8%。该市场的总体价值已超过1000亿美元，预计未来五年将继续保持稳定增长。这一增长趋势主要受到组织对提高员工绩效的不断需求推动，以及技术创新的驱动，如人工智能和大数据分析。</a:t>
            </a:r>
          </a:p>
          <a:p/>
        </p:txBody>
      </p:sp>
      <p:sp>
        <p:nvSpPr>
          <p:cNvPr id="5" name="Text Placeholder 4"/>
          <p:cNvSpPr>
            <a:spLocks noGrp="1"/>
          </p:cNvSpPr>
          <p:nvPr>
            <p:ph type="body" idx="3"/>
          </p:nvPr>
        </p:nvSpPr>
        <p:spPr/>
        <p:txBody>
          <a:bodyPr/>
          <a:lstStyle/>
          <a:p>
            <a:r>
              <a:t>行业细分</a:t>
            </a:r>
          </a:p>
        </p:txBody>
      </p:sp>
      <p:sp>
        <p:nvSpPr>
          <p:cNvPr id="6" name="Content Placeholder 5"/>
          <p:cNvSpPr>
            <a:spLocks noGrp="1"/>
          </p:cNvSpPr>
          <p:nvPr>
            <p:ph sz="half" idx="4"/>
          </p:nvPr>
        </p:nvSpPr>
        <p:spPr/>
        <p:txBody>
          <a:bodyPr/>
          <a:lstStyle/>
          <a:p>
            <a:r>
              <a:t>绩效管理市场可细分为员工绩效管理、绩效评估工具、绩效数据分析和绩效改进咨询等几个主要领域。其中，员工绩效管理在市场份额方面占据主导地位，占比约为45%。然而，绩效数据分析和咨询服务领域正在迅速增长，预计未来几年将成为市场的增长引擎。</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市场规模和增长趋势</a:t>
            </a:r>
          </a:p>
        </p:txBody>
      </p:sp>
      <p:sp>
        <p:nvSpPr>
          <p:cNvPr id="3" name="Text Placeholder 2"/>
          <p:cNvSpPr>
            <a:spLocks noGrp="1"/>
          </p:cNvSpPr>
          <p:nvPr>
            <p:ph type="body" idx="1"/>
          </p:nvPr>
        </p:nvSpPr>
        <p:spPr/>
        <p:txBody>
          <a:bodyPr/>
          <a:lstStyle/>
          <a:p>
            <a:r>
              <a:t>数字化转型的推动</a:t>
            </a:r>
          </a:p>
        </p:txBody>
      </p:sp>
      <p:sp>
        <p:nvSpPr>
          <p:cNvPr id="4" name="Content Placeholder 3"/>
          <p:cNvSpPr>
            <a:spLocks noGrp="1"/>
          </p:cNvSpPr>
          <p:nvPr>
            <p:ph sz="half" idx="2"/>
          </p:nvPr>
        </p:nvSpPr>
        <p:spPr/>
        <p:txBody>
          <a:bodyPr/>
          <a:lstStyle/>
          <a:p>
            <a:r>
              <a:t>数字化转型是绩效管理市场的主要趋势之一。企业越来越依赖于数字工具来跟踪、管理和改进员工绩效。云计算、大数据分析和人工智能技术的应用，使绩效管理更加智能化和个性化，提高了数据的可视化和洞察力，帮助组织更好地理解员工绩效。</a:t>
            </a:r>
          </a:p>
          <a:p/>
        </p:txBody>
      </p:sp>
      <p:sp>
        <p:nvSpPr>
          <p:cNvPr id="5" name="Text Placeholder 4"/>
          <p:cNvSpPr>
            <a:spLocks noGrp="1"/>
          </p:cNvSpPr>
          <p:nvPr>
            <p:ph type="body" idx="3"/>
          </p:nvPr>
        </p:nvSpPr>
        <p:spPr/>
        <p:txBody>
          <a:bodyPr/>
          <a:lstStyle/>
          <a:p>
            <a:r>
              <a:t>人才管理的重要性</a:t>
            </a:r>
          </a:p>
        </p:txBody>
      </p:sp>
      <p:sp>
        <p:nvSpPr>
          <p:cNvPr id="6" name="Content Placeholder 5"/>
          <p:cNvSpPr>
            <a:spLocks noGrp="1"/>
          </p:cNvSpPr>
          <p:nvPr>
            <p:ph sz="half" idx="4"/>
          </p:nvPr>
        </p:nvSpPr>
        <p:spPr/>
        <p:txBody>
          <a:bodyPr/>
          <a:lstStyle/>
          <a:p>
            <a:r>
              <a:t>随着竞争的不断激烈化，企业越来越重视人才的管理和发展。绩效管理不仅仅是对员工工作表现的评估，还与招聘、培训和晋升等关键人力资源流程密切相关。市场趋势显示，绩效管理在帮助企业招聘、留住和培养优秀员工方面发挥着关键作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市场规模和增长趋势</a:t>
            </a:r>
          </a:p>
        </p:txBody>
      </p:sp>
      <p:sp>
        <p:nvSpPr>
          <p:cNvPr id="3" name="Text Placeholder 2"/>
          <p:cNvSpPr>
            <a:spLocks noGrp="1"/>
          </p:cNvSpPr>
          <p:nvPr>
            <p:ph type="body" idx="1"/>
          </p:nvPr>
        </p:nvSpPr>
        <p:spPr/>
        <p:txBody>
          <a:bodyPr/>
          <a:lstStyle/>
          <a:p>
            <a:r>
              <a:t>智能化数据分析</a:t>
            </a:r>
          </a:p>
        </p:txBody>
      </p:sp>
      <p:sp>
        <p:nvSpPr>
          <p:cNvPr id="4" name="Content Placeholder 3"/>
          <p:cNvSpPr>
            <a:spLocks noGrp="1"/>
          </p:cNvSpPr>
          <p:nvPr>
            <p:ph sz="half" idx="2"/>
          </p:nvPr>
        </p:nvSpPr>
        <p:spPr/>
        <p:txBody>
          <a:bodyPr/>
          <a:lstStyle/>
          <a:p>
            <a:r>
              <a:t>绩效管理市场的前沿趋势之一是智能化数据分析。借助机器学习和自然语言处理技术，企业能够更深入地分析员工绩效数据，发现隐藏的模式和趋势，从而制定更精确的改进计划。这种趋势对于提高绩效管理的效益至关重要。</a:t>
            </a:r>
          </a:p>
          <a:p/>
        </p:txBody>
      </p:sp>
      <p:sp>
        <p:nvSpPr>
          <p:cNvPr id="5" name="Text Placeholder 4"/>
          <p:cNvSpPr>
            <a:spLocks noGrp="1"/>
          </p:cNvSpPr>
          <p:nvPr>
            <p:ph type="body" idx="3"/>
          </p:nvPr>
        </p:nvSpPr>
        <p:spPr/>
        <p:txBody>
          <a:bodyPr/>
          <a:lstStyle/>
          <a:p>
            <a:r>
              <a:t>全球化竞争</a:t>
            </a:r>
          </a:p>
        </p:txBody>
      </p:sp>
      <p:sp>
        <p:nvSpPr>
          <p:cNvPr id="6" name="Content Placeholder 5"/>
          <p:cNvSpPr>
            <a:spLocks noGrp="1"/>
          </p:cNvSpPr>
          <p:nvPr>
            <p:ph sz="half" idx="4"/>
          </p:nvPr>
        </p:nvSpPr>
        <p:spPr/>
        <p:txBody>
          <a:bodyPr/>
          <a:lstStyle/>
          <a:p>
            <a:r>
              <a:t>绩效管理市场已经全球化，许多企业正在积极寻求全球范围内的绩效管理解决方案。这意味着市场竞争更加激烈，同时也为供应商提供了拓展国际市场的机会。了解不同文化和市场的差异对于成功进入全球绩效管理市场至关重要。</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市场规模和增长趋势</a:t>
            </a:r>
          </a:p>
        </p:txBody>
      </p:sp>
      <p:sp>
        <p:nvSpPr>
          <p:cNvPr id="3" name="Text Placeholder 2"/>
          <p:cNvSpPr>
            <a:spLocks noGrp="1"/>
          </p:cNvSpPr>
          <p:nvPr>
            <p:ph type="body" idx="1"/>
          </p:nvPr>
        </p:nvSpPr>
        <p:spPr/>
        <p:txBody>
          <a:bodyPr/>
          <a:lstStyle/>
          <a:p>
            <a:r>
              <a:t>可持续发展</a:t>
            </a:r>
          </a:p>
        </p:txBody>
      </p:sp>
      <p:sp>
        <p:nvSpPr>
          <p:cNvPr id="4" name="Content Placeholder 3"/>
          <p:cNvSpPr>
            <a:spLocks noGrp="1"/>
          </p:cNvSpPr>
          <p:nvPr>
            <p:ph sz="half" idx="2"/>
          </p:nvPr>
        </p:nvSpPr>
        <p:spPr/>
        <p:txBody>
          <a:bodyPr/>
          <a:lstStyle/>
          <a:p>
            <a:r>
              <a:t>可持续发展已经成为企业社会责任的一部分，并在绩效管理中扮演越来越重要的角色。企业需要考虑员工的幸福感、多元化、包容性和环境友好性等因素，以确保长期成功。这个趋势将推动绩效管理工具和方法的进一步演进。</a:t>
            </a:r>
          </a:p>
          <a:p/>
        </p:txBody>
      </p:sp>
      <p:sp>
        <p:nvSpPr>
          <p:cNvPr id="5" name="Text Placeholder 4"/>
          <p:cNvSpPr>
            <a:spLocks noGrp="1"/>
          </p:cNvSpPr>
          <p:nvPr>
            <p:ph type="body" idx="3"/>
          </p:nvPr>
        </p:nvSpPr>
        <p:spPr/>
        <p:txBody>
          <a:bodyPr/>
          <a:lstStyle/>
          <a:p>
            <a:r>
              <a:t>数据隐私和安全</a:t>
            </a:r>
          </a:p>
        </p:txBody>
      </p:sp>
      <p:sp>
        <p:nvSpPr>
          <p:cNvPr id="6" name="Content Placeholder 5"/>
          <p:cNvSpPr>
            <a:spLocks noGrp="1"/>
          </p:cNvSpPr>
          <p:nvPr>
            <p:ph sz="half" idx="4"/>
          </p:nvPr>
        </p:nvSpPr>
        <p:spPr/>
        <p:txBody>
          <a:bodyPr/>
          <a:lstStyle/>
          <a:p>
            <a:r>
              <a:t>随着数据在绩效管理中的广泛应用，数据隐私和安全成为不可忽视的问题。企业需要采取措施来保护员工的个人数据，同时遵守相关法规，如GDPR。数据安全技术和最佳实践的发展将在未来绩效管理市场中扮演关键角色。</a:t>
            </a:r>
          </a:p>
          <a:p>
            <a:r>
              <a:t>以上主题涵盖了绩效管理行业市场规模和增长趋势的关键要点，展示了该市场的复杂性和未来发展方向。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绩效管理的定义和重要性</a:t>
            </a:r>
          </a:p>
        </p:txBody>
      </p:sp>
      <p:sp>
        <p:nvSpPr>
          <p:cNvPr id="3" name="Subtitle 2"/>
          <p:cNvSpPr>
            <a:spLocks noGrp="1"/>
          </p:cNvSpPr>
          <p:nvPr>
            <p:ph type="subTitle" idx="1"/>
          </p:nvPr>
        </p:nvSpPr>
        <p:spPr/>
        <p:txBody>
          <a:bodyPr/>
          <a:lstStyle/>
          <a:p>
            <a:r>
              <a:t>绩效管理行业市场分析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绩效管理的定义和重要性</a:t>
            </a:r>
          </a:p>
        </p:txBody>
      </p:sp>
      <p:sp>
        <p:nvSpPr>
          <p:cNvPr id="3" name="Text Placeholder 2"/>
          <p:cNvSpPr>
            <a:spLocks noGrp="1"/>
          </p:cNvSpPr>
          <p:nvPr>
            <p:ph type="body" idx="1"/>
          </p:nvPr>
        </p:nvSpPr>
        <p:spPr/>
        <p:txBody>
          <a:bodyPr/>
          <a:lstStyle/>
          <a:p>
            <a:r>
              <a:t>绩效管理的定义</a:t>
            </a:r>
          </a:p>
        </p:txBody>
      </p:sp>
      <p:sp>
        <p:nvSpPr>
          <p:cNvPr id="4" name="Content Placeholder 3"/>
          <p:cNvSpPr>
            <a:spLocks noGrp="1"/>
          </p:cNvSpPr>
          <p:nvPr>
            <p:ph sz="half" idx="2"/>
          </p:nvPr>
        </p:nvSpPr>
        <p:spPr/>
        <p:txBody>
          <a:bodyPr/>
          <a:lstStyle/>
          <a:p>
            <a:r>
              <a:t>绩效管理是一种组织管理方法，旨在通过设定目标、监测进展、评估员工表现以及提供反馈，以实现组织的战略目标。它涵盖了目标设定、绩效评估、反馈与改进等关键步骤，以确保员工的工作与组织的战略方向保持一致。绩效管理不仅仅是一次性的活动，它是一个持续不断的过程，有助于提高员工的工作质量和效率。</a:t>
            </a:r>
          </a:p>
          <a:p/>
        </p:txBody>
      </p:sp>
      <p:sp>
        <p:nvSpPr>
          <p:cNvPr id="5" name="Text Placeholder 4"/>
          <p:cNvSpPr>
            <a:spLocks noGrp="1"/>
          </p:cNvSpPr>
          <p:nvPr>
            <p:ph type="body" idx="3"/>
          </p:nvPr>
        </p:nvSpPr>
        <p:spPr/>
        <p:txBody>
          <a:bodyPr/>
          <a:lstStyle/>
          <a:p>
            <a:r>
              <a:t>绩效管理的重要性</a:t>
            </a:r>
          </a:p>
        </p:txBody>
      </p:sp>
      <p:sp>
        <p:nvSpPr>
          <p:cNvPr id="6" name="Content Placeholder 5"/>
          <p:cNvSpPr>
            <a:spLocks noGrp="1"/>
          </p:cNvSpPr>
          <p:nvPr>
            <p:ph sz="half" idx="4"/>
          </p:nvPr>
        </p:nvSpPr>
        <p:spPr/>
        <p:txBody>
          <a:bodyPr/>
          <a:lstStyle/>
          <a:p>
            <a:r>
              <a:t>绩效管理在现代组织中具有重要意义。首先，它有助于明确组织的目标和期望，确保员工了解他们的工作如何与组织的愿景相匹配。其次，绩效管理可以促进员工发展，通过定期反馈和培训，提高他们的技能和职业发展。第三，它有助于识别并奖励高绩效员工，激励员工保持高水平表现。最后，绩效管理可以改善组织的整体绩效，帮助组织适应市场变化并实现可持续增长。</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绩效管理的定义和重要性</a:t>
            </a:r>
          </a:p>
        </p:txBody>
      </p:sp>
      <p:sp>
        <p:nvSpPr>
          <p:cNvPr id="3" name="Text Placeholder 2"/>
          <p:cNvSpPr>
            <a:spLocks noGrp="1"/>
          </p:cNvSpPr>
          <p:nvPr>
            <p:ph type="body" idx="1"/>
          </p:nvPr>
        </p:nvSpPr>
        <p:spPr/>
        <p:txBody>
          <a:bodyPr/>
          <a:lstStyle/>
          <a:p>
            <a:r>
              <a:t>趋势与前沿</a:t>
            </a:r>
          </a:p>
        </p:txBody>
      </p:sp>
      <p:sp>
        <p:nvSpPr>
          <p:cNvPr id="4" name="Content Placeholder 3"/>
          <p:cNvSpPr>
            <a:spLocks noGrp="1"/>
          </p:cNvSpPr>
          <p:nvPr>
            <p:ph sz="half" idx="2"/>
          </p:nvPr>
        </p:nvSpPr>
        <p:spPr/>
        <p:txBody>
          <a:bodyPr/>
          <a:lstStyle/>
          <a:p>
            <a:r>
              <a:t>绩效管理领域正面临着一些趋势和前沿发展。首先，数字化和数据分析正在改变绩效管理的方式。通过使用大数据和人工智能，组织能够更准确地评估员工绩效，并提供个性化的反馈和发展建议。其次，多元化和包容性绩效管理成为关注焦点，强调不同背景和能力的员工的平等机会。此外，远程工作的兴起也推动了绩效管理工具的演进，以适应分散的工作环境。</a:t>
            </a:r>
          </a:p>
          <a:p/>
        </p:txBody>
      </p:sp>
      <p:sp>
        <p:nvSpPr>
          <p:cNvPr id="5" name="Text Placeholder 4"/>
          <p:cNvSpPr>
            <a:spLocks noGrp="1"/>
          </p:cNvSpPr>
          <p:nvPr>
            <p:ph type="body" idx="3"/>
          </p:nvPr>
        </p:nvSpPr>
        <p:spPr/>
        <p:txBody>
          <a:bodyPr/>
          <a:lstStyle/>
          <a:p>
            <a:r>
              <a:t>数据支持的绩效管理</a:t>
            </a:r>
          </a:p>
        </p:txBody>
      </p:sp>
      <p:sp>
        <p:nvSpPr>
          <p:cNvPr id="6" name="Content Placeholder 5"/>
          <p:cNvSpPr>
            <a:spLocks noGrp="1"/>
          </p:cNvSpPr>
          <p:nvPr>
            <p:ph sz="half" idx="4"/>
          </p:nvPr>
        </p:nvSpPr>
        <p:spPr/>
        <p:txBody>
          <a:bodyPr/>
          <a:lstStyle/>
          <a:p>
            <a:r>
              <a:t>数据在绩效管理中起着关键作用。通过收集和分析数据，组织可以更好地理解员工的表现趋势，并制定改进计划。关键绩效指标（KPIs）的使用可以帮助管理者更好地追踪绩效，并做出有根据的决策。数据还可以用于预测未来绩效趋势，帮助组织提前应对挑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绩效管理的定义和重要性</a:t>
            </a:r>
          </a:p>
        </p:txBody>
      </p:sp>
      <p:sp>
        <p:nvSpPr>
          <p:cNvPr id="3" name="Text Placeholder 2"/>
          <p:cNvSpPr>
            <a:spLocks noGrp="1"/>
          </p:cNvSpPr>
          <p:nvPr>
            <p:ph type="body" idx="1"/>
          </p:nvPr>
        </p:nvSpPr>
        <p:spPr/>
        <p:txBody>
          <a:bodyPr/>
          <a:lstStyle/>
          <a:p>
            <a:r>
              <a:t>员工参与与反馈</a:t>
            </a:r>
          </a:p>
        </p:txBody>
      </p:sp>
      <p:sp>
        <p:nvSpPr>
          <p:cNvPr id="4" name="Content Placeholder 3"/>
          <p:cNvSpPr>
            <a:spLocks noGrp="1"/>
          </p:cNvSpPr>
          <p:nvPr>
            <p:ph sz="half" idx="2"/>
          </p:nvPr>
        </p:nvSpPr>
        <p:spPr/>
        <p:txBody>
          <a:bodyPr/>
          <a:lstStyle/>
          <a:p>
            <a:r>
              <a:t>员工参与是绩效管理的关键要素。员工应该在目标设定和绩效评估过程中参与，以确保目标的合理性和公平性。此外，提供定期的反馈和交流机会，可以增强员工的参与感，鼓励他们积极改进自己的表现。员工的意见和建议应该得到认真考虑，并与绩效管理流程相结合。</a:t>
            </a:r>
          </a:p>
          <a:p/>
        </p:txBody>
      </p:sp>
      <p:sp>
        <p:nvSpPr>
          <p:cNvPr id="5" name="Text Placeholder 4"/>
          <p:cNvSpPr>
            <a:spLocks noGrp="1"/>
          </p:cNvSpPr>
          <p:nvPr>
            <p:ph type="body" idx="3"/>
          </p:nvPr>
        </p:nvSpPr>
        <p:spPr/>
        <p:txBody>
          <a:bodyPr/>
          <a:lstStyle/>
          <a:p>
            <a:r>
              <a:t>绩效管理的文化影响</a:t>
            </a:r>
          </a:p>
        </p:txBody>
      </p:sp>
      <p:sp>
        <p:nvSpPr>
          <p:cNvPr id="6" name="Content Placeholder 5"/>
          <p:cNvSpPr>
            <a:spLocks noGrp="1"/>
          </p:cNvSpPr>
          <p:nvPr>
            <p:ph sz="half" idx="4"/>
          </p:nvPr>
        </p:nvSpPr>
        <p:spPr/>
        <p:txBody>
          <a:bodyPr/>
          <a:lstStyle/>
          <a:p>
            <a:r>
              <a:t>绩效管理不仅仅是一个流程，还涉及到组织文化的塑造。组织文化应该支持开放的反馈文化，鼓励员工提供和接受反馈。同时，文化也应该强调奖励高绩效和个人成长，以激发员工的积极性和动力。绩效管理与组织文化之间的协调可以促进绩效管理的成功。</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绩效管理的定义和重要性</a:t>
            </a:r>
          </a:p>
        </p:txBody>
      </p:sp>
      <p:sp>
        <p:nvSpPr>
          <p:cNvPr id="3" name="Text Placeholder 2"/>
          <p:cNvSpPr>
            <a:spLocks noGrp="1"/>
          </p:cNvSpPr>
          <p:nvPr>
            <p:ph type="body" idx="1"/>
          </p:nvPr>
        </p:nvSpPr>
        <p:spPr/>
        <p:txBody>
          <a:bodyPr/>
          <a:lstStyle/>
          <a:p>
            <a:r>
              <a:t>未来展望</a:t>
            </a:r>
          </a:p>
        </p:txBody>
      </p:sp>
      <p:sp>
        <p:nvSpPr>
          <p:cNvPr id="4" name="Content Placeholder 3"/>
          <p:cNvSpPr>
            <a:spLocks noGrp="1"/>
          </p:cNvSpPr>
          <p:nvPr>
            <p:ph sz="half" idx="2"/>
          </p:nvPr>
        </p:nvSpPr>
        <p:spPr/>
        <p:txBody>
          <a:bodyPr/>
          <a:lstStyle/>
          <a:p>
            <a:r>
              <a:t>未来，绩效管理将继续演进。随着技术的不断发展，数字化和智能化工具将变得更加普及，提供更精确的绩效评估和预测。同时，对多样性和包容性的关注将不断增加，绩效管理将更注重公平和平等。此外，可持续性绩效管理也可能成为未来的趋势，强调组织的社会和环境责任。这些因素将塑造未来绩效管理的方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Subtitle 2"/>
          <p:cNvSpPr>
            <a:spLocks noGrp="1"/>
          </p:cNvSpPr>
          <p:nvPr>
            <p:ph type="subTitle" idx="1"/>
          </p:nvPr>
        </p:nvSpPr>
        <p:spPr/>
        <p:txBody>
          <a:bodyPr/>
          <a:lstStyle/>
          <a:p>
            <a:r>
              <a:t>绩效管理行业市场分析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市场份额分析</a:t>
            </a:r>
          </a:p>
        </p:txBody>
      </p:sp>
      <p:sp>
        <p:nvSpPr>
          <p:cNvPr id="4" name="Content Placeholder 3"/>
          <p:cNvSpPr>
            <a:spLocks noGrp="1"/>
          </p:cNvSpPr>
          <p:nvPr>
            <p:ph sz="half" idx="2"/>
          </p:nvPr>
        </p:nvSpPr>
        <p:spPr/>
        <p:txBody>
          <a:bodyPr/>
          <a:lstStyle/>
          <a:p>
            <a:r>
              <a:t>在绩效管理行业中，竞争对手分析的首要任务之一是确定各家公司的市场份额。通过市场份额分析，我们可以了解各竞争对手在市场中的相对地位。这涉及到收入、客户基础、产品和服务范围等关键指标的比较。在当前市场，我们发现领先的竞争对手占据了较大份额，但新兴公司也在不断崭露头角。随着市场的不断发展，市场份额的分布也可能发生变化，因此需要定期更新和监测。</a:t>
            </a:r>
          </a:p>
          <a:p/>
        </p:txBody>
      </p:sp>
      <p:sp>
        <p:nvSpPr>
          <p:cNvPr id="5" name="Text Placeholder 4"/>
          <p:cNvSpPr>
            <a:spLocks noGrp="1"/>
          </p:cNvSpPr>
          <p:nvPr>
            <p:ph type="body" idx="3"/>
          </p:nvPr>
        </p:nvSpPr>
        <p:spPr/>
        <p:txBody>
          <a:bodyPr/>
          <a:lstStyle/>
          <a:p>
            <a:r>
              <a:t>市场渗透率分析</a:t>
            </a:r>
          </a:p>
        </p:txBody>
      </p:sp>
      <p:sp>
        <p:nvSpPr>
          <p:cNvPr id="6" name="Content Placeholder 5"/>
          <p:cNvSpPr>
            <a:spLocks noGrp="1"/>
          </p:cNvSpPr>
          <p:nvPr>
            <p:ph sz="half" idx="4"/>
          </p:nvPr>
        </p:nvSpPr>
        <p:spPr/>
        <p:txBody>
          <a:bodyPr/>
          <a:lstStyle/>
          <a:p>
            <a:r>
              <a:t>绩效管理行业的市场渗透率分析可以帮助我们了解市场的成熟度程度。这一分析考虑到当前已获得的客户数量与潜在客户总数的比例。通过比较各竞争对手的市场渗透率，我们可以评估市场的增长潜力。在当前情况下，市场渗透率仍有较大提升空间，这意味着新参与者有机会进入市场。</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产品与服务比较</a:t>
            </a:r>
          </a:p>
        </p:txBody>
      </p:sp>
      <p:sp>
        <p:nvSpPr>
          <p:cNvPr id="4" name="Content Placeholder 3"/>
          <p:cNvSpPr>
            <a:spLocks noGrp="1"/>
          </p:cNvSpPr>
          <p:nvPr>
            <p:ph sz="half" idx="2"/>
          </p:nvPr>
        </p:nvSpPr>
        <p:spPr/>
        <p:txBody>
          <a:bodyPr/>
          <a:lstStyle/>
          <a:p>
            <a:r>
              <a:t>绩效管理行业的竞争对手分析要着重比较各公司的产品和服务。这包括功能、性能、定价策略、客户支持等方面的比较。我们发现一些公司专注于特定领域，提供高度专业化的解决方案，而其他公司则提供全面的绩效管理套件。这种多样性为客户提供了选择，也反映了市场的竞争激烈程度。</a:t>
            </a:r>
          </a:p>
          <a:p/>
        </p:txBody>
      </p:sp>
      <p:sp>
        <p:nvSpPr>
          <p:cNvPr id="5" name="Text Placeholder 4"/>
          <p:cNvSpPr>
            <a:spLocks noGrp="1"/>
          </p:cNvSpPr>
          <p:nvPr>
            <p:ph type="body" idx="3"/>
          </p:nvPr>
        </p:nvSpPr>
        <p:spPr/>
        <p:txBody>
          <a:bodyPr/>
          <a:lstStyle/>
          <a:p>
            <a:r>
              <a:t>创新和技术趋势</a:t>
            </a:r>
          </a:p>
        </p:txBody>
      </p:sp>
      <p:sp>
        <p:nvSpPr>
          <p:cNvPr id="6" name="Content Placeholder 5"/>
          <p:cNvSpPr>
            <a:spLocks noGrp="1"/>
          </p:cNvSpPr>
          <p:nvPr>
            <p:ph sz="half" idx="4"/>
          </p:nvPr>
        </p:nvSpPr>
        <p:spPr/>
        <p:txBody>
          <a:bodyPr/>
          <a:lstStyle/>
          <a:p>
            <a:r>
              <a:t>绩效管理行业一直在受到技术创新的推动。竞争对手分析需要关注各公司在技术领域的投资和创新。云计算、大数据分析、人工智能等技术的应用对于提高绩效管理解决方案的效能至关重要。我们注意到一些竞争对手已经在这些领域取得了重大突破，而其他公司正在不断追赶。</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客户满意度评估</a:t>
            </a:r>
          </a:p>
        </p:txBody>
      </p:sp>
      <p:sp>
        <p:nvSpPr>
          <p:cNvPr id="4" name="Content Placeholder 3"/>
          <p:cNvSpPr>
            <a:spLocks noGrp="1"/>
          </p:cNvSpPr>
          <p:nvPr>
            <p:ph sz="half" idx="2"/>
          </p:nvPr>
        </p:nvSpPr>
        <p:spPr/>
        <p:txBody>
          <a:bodyPr/>
          <a:lstStyle/>
          <a:p>
            <a:r>
              <a:t>了解客户满意度是竞争对手分析的重要组成部分。通过客户反馈和调查，我们可以评估各公司在客户满意度方面的表现。这不仅关系到客户忠诚度，还可能影响市场份额的变化。目前，一些竞争对手在客户满意度方面表现出色，这为他们赢得了市场份额提供了有力支持。</a:t>
            </a:r>
          </a:p>
          <a:p/>
        </p:txBody>
      </p:sp>
      <p:sp>
        <p:nvSpPr>
          <p:cNvPr id="5" name="Text Placeholder 4"/>
          <p:cNvSpPr>
            <a:spLocks noGrp="1"/>
          </p:cNvSpPr>
          <p:nvPr>
            <p:ph type="body" idx="3"/>
          </p:nvPr>
        </p:nvSpPr>
        <p:spPr/>
        <p:txBody>
          <a:bodyPr/>
          <a:lstStyle/>
          <a:p>
            <a:r>
              <a:t>国际市场扩张策略</a:t>
            </a:r>
          </a:p>
        </p:txBody>
      </p:sp>
      <p:sp>
        <p:nvSpPr>
          <p:cNvPr id="6" name="Content Placeholder 5"/>
          <p:cNvSpPr>
            <a:spLocks noGrp="1"/>
          </p:cNvSpPr>
          <p:nvPr>
            <p:ph sz="half" idx="4"/>
          </p:nvPr>
        </p:nvSpPr>
        <p:spPr/>
        <p:txBody>
          <a:bodyPr/>
          <a:lstStyle/>
          <a:p>
            <a:r>
              <a:t>绩效管理行业的竞争对手分析也要关注各公司的国际市场扩张策略。一些公司已经积极进军国际市场，寻求新的增长机会，而另一些公司仍然主要集中在本国市场。国际市场的竞争与本国市场有所不同，需要针对性的战略规划和市场分析。</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未来趋势展望</a:t>
            </a:r>
          </a:p>
        </p:txBody>
      </p:sp>
      <p:sp>
        <p:nvSpPr>
          <p:cNvPr id="4" name="Content Placeholder 3"/>
          <p:cNvSpPr>
            <a:spLocks noGrp="1"/>
          </p:cNvSpPr>
          <p:nvPr>
            <p:ph sz="half" idx="2"/>
          </p:nvPr>
        </p:nvSpPr>
        <p:spPr/>
        <p:txBody>
          <a:bodyPr/>
          <a:lstStyle/>
          <a:p>
            <a:r>
              <a:t>最后，竞争对手分析还需要展望未来趋势。这包括对绩效管理行业的未来发展方向、新兴技术的应用、市场份额的变化等进行预测。了解未来趋势可以帮助公司制定长期战略，应对市场的不断变化。</a:t>
            </a:r>
          </a:p>
          <a:p>
            <a:r>
              <a:t>以上这些主题内容涵盖了绩效管理行业竞争对手分析的关键要点，有助于深入了解市场格局和趋势，为公司制定有效的竞争战略提供了基础。</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绩效管理工具与技术趋势</a:t>
            </a:r>
          </a:p>
        </p:txBody>
      </p:sp>
      <p:sp>
        <p:nvSpPr>
          <p:cNvPr id="3" name="Subtitle 2"/>
          <p:cNvSpPr>
            <a:spLocks noGrp="1"/>
          </p:cNvSpPr>
          <p:nvPr>
            <p:ph type="subTitle" idx="1"/>
          </p:nvPr>
        </p:nvSpPr>
        <p:spPr/>
        <p:txBody>
          <a:bodyPr/>
          <a:lstStyle/>
          <a:p>
            <a:r>
              <a:t>绩效管理行业市场分析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绩效管理工具与技术趋势</a:t>
            </a:r>
          </a:p>
        </p:txBody>
      </p:sp>
      <p:sp>
        <p:nvSpPr>
          <p:cNvPr id="3" name="Text Placeholder 2"/>
          <p:cNvSpPr>
            <a:spLocks noGrp="1"/>
          </p:cNvSpPr>
          <p:nvPr>
            <p:ph type="body" idx="1"/>
          </p:nvPr>
        </p:nvSpPr>
        <p:spPr/>
        <p:txBody>
          <a:bodyPr/>
          <a:lstStyle/>
          <a:p>
            <a:r>
              <a:t>智能数据分析工具</a:t>
            </a:r>
          </a:p>
        </p:txBody>
      </p:sp>
      <p:sp>
        <p:nvSpPr>
          <p:cNvPr id="4" name="Content Placeholder 3"/>
          <p:cNvSpPr>
            <a:spLocks noGrp="1"/>
          </p:cNvSpPr>
          <p:nvPr>
            <p:ph sz="half" idx="2"/>
          </p:nvPr>
        </p:nvSpPr>
        <p:spPr/>
        <p:txBody>
          <a:bodyPr/>
          <a:lstStyle/>
          <a:p>
            <a:r>
              <a:t>绩效管理领域的关键趋势之一是智能数据分析工具的崛起。这些工具利用机器学习和人工智能技术，能够自动化数据收集、处理和分析，从而提供更深入的洞察和实时反馈。企业可以通过这些工具更准确地评估员工表现，识别潜在问题，并制定更有效的绩效管理策略。</a:t>
            </a:r>
          </a:p>
          <a:p/>
        </p:txBody>
      </p:sp>
      <p:sp>
        <p:nvSpPr>
          <p:cNvPr id="5" name="Text Placeholder 4"/>
          <p:cNvSpPr>
            <a:spLocks noGrp="1"/>
          </p:cNvSpPr>
          <p:nvPr>
            <p:ph type="body" idx="3"/>
          </p:nvPr>
        </p:nvSpPr>
        <p:spPr/>
        <p:txBody>
          <a:bodyPr/>
          <a:lstStyle/>
          <a:p>
            <a:r>
              <a:t>360度反馈平台</a:t>
            </a:r>
          </a:p>
        </p:txBody>
      </p:sp>
      <p:sp>
        <p:nvSpPr>
          <p:cNvPr id="6" name="Content Placeholder 5"/>
          <p:cNvSpPr>
            <a:spLocks noGrp="1"/>
          </p:cNvSpPr>
          <p:nvPr>
            <p:ph sz="half" idx="4"/>
          </p:nvPr>
        </p:nvSpPr>
        <p:spPr/>
        <p:txBody>
          <a:bodyPr/>
          <a:lstStyle/>
          <a:p>
            <a:r>
              <a:t>360度反馈平台在绩效管理中变得越来越重要。这种平台允许员工和管理层收集来自多个渠道的反馈，包括同事、上级和下属，以全面了解员工的绩效和发展需求。这种方法有助于建立更全面的绩效评估，提高员工的自我认知，并促进发展和改进。</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绩效管理工具与技术趋势</a:t>
            </a:r>
          </a:p>
        </p:txBody>
      </p:sp>
      <p:sp>
        <p:nvSpPr>
          <p:cNvPr id="3" name="Text Placeholder 2"/>
          <p:cNvSpPr>
            <a:spLocks noGrp="1"/>
          </p:cNvSpPr>
          <p:nvPr>
            <p:ph type="body" idx="1"/>
          </p:nvPr>
        </p:nvSpPr>
        <p:spPr/>
        <p:txBody>
          <a:bodyPr/>
          <a:lstStyle/>
          <a:p>
            <a:r>
              <a:t>连续反馈和改进文化</a:t>
            </a:r>
          </a:p>
        </p:txBody>
      </p:sp>
      <p:sp>
        <p:nvSpPr>
          <p:cNvPr id="4" name="Content Placeholder 3"/>
          <p:cNvSpPr>
            <a:spLocks noGrp="1"/>
          </p:cNvSpPr>
          <p:nvPr>
            <p:ph sz="half" idx="2"/>
          </p:nvPr>
        </p:nvSpPr>
        <p:spPr/>
        <p:txBody>
          <a:bodyPr/>
          <a:lstStyle/>
          <a:p>
            <a:r>
              <a:t>绩效管理正朝着连续反馈和改进文化的方向发展。传统的年度绩效评估逐渐被替代，取而代之的是更加频繁的反馈和评估。企业越来越倾向于定期与员工进行对话，以识别问题、制定行动计划，并持续改进绩效。这种文化有助于员工更快地适应变化和提高表现。</a:t>
            </a:r>
          </a:p>
          <a:p/>
        </p:txBody>
      </p:sp>
      <p:sp>
        <p:nvSpPr>
          <p:cNvPr id="5" name="Text Placeholder 4"/>
          <p:cNvSpPr>
            <a:spLocks noGrp="1"/>
          </p:cNvSpPr>
          <p:nvPr>
            <p:ph type="body" idx="3"/>
          </p:nvPr>
        </p:nvSpPr>
        <p:spPr/>
        <p:txBody>
          <a:bodyPr/>
          <a:lstStyle/>
          <a:p>
            <a:r>
              <a:t>人工智能驱动的个性化建议</a:t>
            </a:r>
          </a:p>
        </p:txBody>
      </p:sp>
      <p:sp>
        <p:nvSpPr>
          <p:cNvPr id="6" name="Content Placeholder 5"/>
          <p:cNvSpPr>
            <a:spLocks noGrp="1"/>
          </p:cNvSpPr>
          <p:nvPr>
            <p:ph sz="half" idx="4"/>
          </p:nvPr>
        </p:nvSpPr>
        <p:spPr/>
        <p:txBody>
          <a:bodyPr/>
          <a:lstStyle/>
          <a:p>
            <a:r>
              <a:t>人工智能技术的应用使得个性化绩效管理成为可能。系统可以分析员工的表现数据和偏好，为每个员工提供定制的建议和发展路径。这不仅提高了员工的参与度，还有助于更好地满足员工的职业发展需求，从而提高绩效。</a:t>
            </a:r>
          </a:p>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https://d.book118.com/516233115044010052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21</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21</vt:i4>
      </vt:variant>
    </vt:vector>
  </HeadingPairs>
  <TitlesOfParts>
    <vt:vector baseType="lpstr" size="34">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市场规模和增长趋势</vt:lpstr>
      <vt:lpstr>市场规模和增长趋势</vt:lpstr>
      <vt:lpstr>市场规模和增长趋势</vt:lpstr>
      <vt:lpstr>市场规模和增长趋势</vt:lpstr>
      <vt:lpstr>市场规模和增长趋势</vt:lpstr>
      <vt:lpstr>绩效管理的定义和重要性</vt:lpstr>
      <vt:lpstr>绩效管理的定义和重要性</vt:lpstr>
      <vt:lpstr>绩效管理的定义和重要性</vt:lpstr>
      <vt:lpstr>绩效管理的定义和重要性</vt:lpstr>
      <vt:lpstr>绩效管理的定义和重要性</vt:lpstr>
      <vt:lpstr>主要竞争对手分析</vt:lpstr>
      <vt:lpstr>主要竞争对手分析</vt:lpstr>
      <vt:lpstr>主要竞争对手分析</vt:lpstr>
      <vt:lpstr>主要竞争对手分析</vt:lpstr>
      <vt:lpstr>主要竞争对手分析</vt:lpstr>
      <vt:lpstr>绩效管理工具与技术趋势</vt:lpstr>
      <vt:lpstr>绩效管理工具与技术趋势</vt:lpstr>
      <vt:lpstr>绩效管理工具与技术趋势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2024-09-18T12:53:25.892</cp:lastPrinted>
  <dcterms:created xsi:type="dcterms:W3CDTF">2024-09-18T04:53:25Z</dcterms:created>
  <dcterms:modified xsi:type="dcterms:W3CDTF">2024-09-18T04:53:28Z</dcterms:modified>
</cp:coreProperties>
</file>