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54B56D-BF8E-4799-A8AC-F379C55CE3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307D14-3839-412A-8858-89EA05255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2943B2-BBD5-4AC6-BFD7-85EB738B8A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BEC534-E13D-44DE-9616-F6B45536E9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608594-9F8F-4D40-B1D3-9E69BFE173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F7D686-010F-47D1-AB63-2F6412FB3D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F0B95A-B465-4DC0-AFC0-1D000AFBB0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4E36DD-B5C0-4E34-8E79-1330B9F2CE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470F9A-2E7D-4981-B073-34CB933C00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B2A942-3B28-4C29-AD1A-68C1FCCEE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B023F6-B05F-437D-92AF-1B044E615E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9.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1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1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234132104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医院护理部年终检查工作总结</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2024-01-04</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护理部工作内容概述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年度工作成果与亮点</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存在的问题与挑战</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改进措施与未来计划</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本次年终检查工作总结旨在全面回顾医院护理部在过去一年中的工作情况，总结经验教训，为未来的护理工作提供参考和借鉴。</a:t>
            </a:r>
          </a:p>
        </p:txBody>
      </p:sp>
      <p:sp>
        <p:nvSpPr>
          <p:cNvPr id="6" name="AutoShape 6"/>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随着医疗技术的不断发展和患者需求的日益提高，护理工作面临着越来越多的挑战和机遇。</a:t>
            </a:r>
          </a:p>
        </p:txBody>
      </p:sp>
      <p:pic>
        <p:nvPicPr>
          <p:cNvPr id="8" name="Picture 8"/>
          <p:cNvPicPr>
            <a:picLocks noChangeAspect="1"/>
          </p:cNvPicPr>
          <p:nvPr/>
        </p:nvPicPr>
        <p:blipFill>
          <a:blip r:embed="rId3"/>
          <a:srcRect t="7838" b="7838"/>
          <a:stretch>
            <a:fillRect/>
          </a:stretch>
        </p:blipFill>
        <p:spPr>
          <a:xfrm>
            <a:off x="539110" y="1388509"/>
            <a:ext cx="2256056" cy="1267968"/>
          </a:xfrm>
          <a:prstGeom prst="rect">
            <a:avLst/>
          </a:prstGeom>
        </p:spPr>
      </p:pic>
      <p:pic>
        <p:nvPicPr>
          <p:cNvPr id="9" name="Picture 9"/>
          <p:cNvPicPr>
            <a:picLocks noChangeAspect="1"/>
          </p:cNvPicPr>
          <p:nvPr/>
        </p:nvPicPr>
        <p:blipFill>
          <a:blip r:embed="rId4"/>
          <a:srcRect t="28924" b="28924"/>
          <a:stretch>
            <a:fillRect/>
          </a:stretch>
        </p:blipFill>
        <p:spPr>
          <a:xfrm>
            <a:off x="9486879" y="3030193"/>
            <a:ext cx="2256056" cy="1267968"/>
          </a:xfrm>
          <a:prstGeom prst="rect">
            <a:avLst/>
          </a:prstGeom>
        </p:spPr>
      </p:pic>
      <p:sp>
        <p:nvSpPr>
          <p:cNvPr id="10" name="AutoShape 10"/>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本次总结将重点关注护理质量、服务水平、人员培训等方面，以期提升护理部的整体实力和水平。</a:t>
            </a:r>
          </a:p>
        </p:txBody>
      </p:sp>
      <p:pic>
        <p:nvPicPr>
          <p:cNvPr id="12" name="Picture 12"/>
          <p:cNvPicPr>
            <a:picLocks noChangeAspect="1"/>
          </p:cNvPicPr>
          <p:nvPr/>
        </p:nvPicPr>
        <p:blipFill>
          <a:blip r:embed="rId5"/>
          <a:srcRect t="42" b="42"/>
          <a:stretch>
            <a:fillRect/>
          </a:stretch>
        </p:blipFill>
        <p:spPr>
          <a:xfrm>
            <a:off x="544772" y="4664094"/>
            <a:ext cx="2256056" cy="1267968"/>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21810" r="21810"/>
          <a:stretch>
            <a:fillRect/>
          </a:stretch>
        </p:blipFill>
        <p:spPr>
          <a:xfrm>
            <a:off x="882858" y="1563009"/>
            <a:ext cx="2465519" cy="2459823"/>
          </a:xfrm>
          <a:prstGeom prst="rect">
            <a:avLst/>
          </a:prstGeom>
        </p:spPr>
      </p:pic>
      <p:pic>
        <p:nvPicPr>
          <p:cNvPr id="5" name="Picture 5"/>
          <p:cNvPicPr>
            <a:picLocks noChangeAspect="1"/>
          </p:cNvPicPr>
          <p:nvPr/>
        </p:nvPicPr>
        <p:blipFill>
          <a:blip r:embed="rId4"/>
          <a:srcRect l="21810" r="21810"/>
          <a:stretch>
            <a:fillRect/>
          </a:stretch>
        </p:blipFill>
        <p:spPr>
          <a:xfrm>
            <a:off x="3561055" y="1563009"/>
            <a:ext cx="2465519" cy="2459823"/>
          </a:xfrm>
          <a:prstGeom prst="rect">
            <a:avLst/>
          </a:prstGeom>
        </p:spPr>
      </p:pic>
      <p:pic>
        <p:nvPicPr>
          <p:cNvPr id="6" name="Picture 6"/>
          <p:cNvPicPr>
            <a:picLocks noChangeAspect="1"/>
          </p:cNvPicPr>
          <p:nvPr/>
        </p:nvPicPr>
        <p:blipFill>
          <a:blip r:embed="rId5"/>
          <a:srcRect l="12413" r="12413"/>
          <a:stretch>
            <a:fillRect/>
          </a:stretch>
        </p:blipFill>
        <p:spPr>
          <a:xfrm>
            <a:off x="6239251" y="1563009"/>
            <a:ext cx="2465519" cy="2459823"/>
          </a:xfrm>
          <a:prstGeom prst="rect">
            <a:avLst/>
          </a:prstGeom>
        </p:spPr>
      </p:pic>
      <p:pic>
        <p:nvPicPr>
          <p:cNvPr id="7" name="Picture 7"/>
          <p:cNvPicPr>
            <a:picLocks noChangeAspect="1"/>
          </p:cNvPicPr>
          <p:nvPr/>
        </p:nvPicPr>
        <p:blipFill>
          <a:blip r:embed="rId6"/>
          <a:srcRect l="21810" r="21810"/>
          <a:stretch>
            <a:fillRect/>
          </a:stretch>
        </p:blipFill>
        <p:spPr>
          <a:xfrm>
            <a:off x="8917448" y="1563009"/>
            <a:ext cx="2465519" cy="2459823"/>
          </a:xfrm>
          <a:prstGeom prst="rect">
            <a:avLst/>
          </a:prstGeom>
        </p:spPr>
      </p:pic>
      <p:sp>
        <p:nvSpPr>
          <p:cNvPr id="8" name="AutoShape 8"/>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7981"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通过对过去一年的工作进行全面梳理，发现护理工作中存在的问题和不足之处。</a:t>
            </a:r>
            <a:endParaRPr lang="en-US" sz="1100"/>
          </a:p>
        </p:txBody>
      </p:sp>
      <p:sp>
        <p:nvSpPr>
          <p:cNvPr id="13" name="AutoShape 13"/>
          <p:cNvSpPr/>
          <p:nvPr/>
        </p:nvSpPr>
        <p:spPr>
          <a:xfrm>
            <a:off x="3586178"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总结优秀的工作经验和做法，为今后的护理工作提供借鉴和参考。</a:t>
            </a:r>
            <a:endParaRPr lang="en-US" sz="1100"/>
          </a:p>
        </p:txBody>
      </p:sp>
      <p:sp>
        <p:nvSpPr>
          <p:cNvPr id="14" name="AutoShape 14"/>
          <p:cNvSpPr/>
          <p:nvPr/>
        </p:nvSpPr>
        <p:spPr>
          <a:xfrm>
            <a:off x="6264374" y="5054414"/>
            <a:ext cx="2415273" cy="999925"/>
          </a:xfrm>
          <a:prstGeom prst="rect">
            <a:avLst/>
          </a:prstGeom>
          <a:noFill/>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分析当前护理行业的发展趋势，为护理部的未来发展制定科学合理的发展规划和目标。</a:t>
            </a:r>
            <a:endParaRPr lang="en-US" sz="1100"/>
          </a:p>
        </p:txBody>
      </p:sp>
      <p:sp>
        <p:nvSpPr>
          <p:cNvPr id="15" name="AutoShape 15"/>
          <p:cNvSpPr/>
          <p:nvPr/>
        </p:nvSpPr>
        <p:spPr>
          <a:xfrm>
            <a:off x="8942570"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提高护理人员的综合素质和服务水平，为患者提供更加优质、高效的护理服务。</a:t>
            </a:r>
            <a:endParaRPr lang="en-US" sz="1100"/>
          </a:p>
        </p:txBody>
      </p:sp>
      <p:sp>
        <p:nvSpPr>
          <p:cNvPr id="16" name="TextBox 16"/>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17" name="TextBox 17"/>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18" name="TextBox 18"/>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19" name="TextBox 19"/>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工作总结目的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护理部工作内容概述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18895" r="18895"/>
          <a:stretch>
            <a:fillRect/>
          </a:stretch>
        </p:blipFill>
        <p:spPr>
          <a:xfrm>
            <a:off x="6416218" y="1873250"/>
            <a:ext cx="2285143" cy="2439670"/>
          </a:xfrm>
          <a:prstGeom prst="rect">
            <a:avLst/>
          </a:prstGeom>
        </p:spPr>
      </p:pic>
      <p:pic>
        <p:nvPicPr>
          <p:cNvPr id="5" name="Picture 5"/>
          <p:cNvPicPr>
            <a:picLocks noChangeAspect="1"/>
          </p:cNvPicPr>
          <p:nvPr/>
        </p:nvPicPr>
        <p:blipFill>
          <a:blip r:embed="rId4"/>
          <a:srcRect l="12945" r="12945"/>
          <a:stretch>
            <a:fillRect/>
          </a:stretch>
        </p:blipFill>
        <p:spPr>
          <a:xfrm>
            <a:off x="705451" y="1873250"/>
            <a:ext cx="2286000" cy="2308332"/>
          </a:xfrm>
          <a:prstGeom prst="rect">
            <a:avLst/>
          </a:prstGeom>
        </p:spPr>
      </p:pic>
      <p:pic>
        <p:nvPicPr>
          <p:cNvPr id="6" name="Picture 6"/>
          <p:cNvPicPr>
            <a:picLocks noChangeAspect="1"/>
          </p:cNvPicPr>
          <p:nvPr/>
        </p:nvPicPr>
        <p:blipFill>
          <a:blip r:embed="rId5"/>
          <a:srcRect l="14815" r="14815"/>
          <a:stretch>
            <a:fillRect/>
          </a:stretch>
        </p:blipFill>
        <p:spPr>
          <a:xfrm>
            <a:off x="9265251" y="1892300"/>
            <a:ext cx="2271183" cy="2420620"/>
          </a:xfrm>
          <a:prstGeom prst="rect">
            <a:avLst/>
          </a:prstGeom>
        </p:spPr>
      </p:pic>
      <p:pic>
        <p:nvPicPr>
          <p:cNvPr id="7" name="Picture 7"/>
          <p:cNvPicPr>
            <a:picLocks noChangeAspect="1"/>
          </p:cNvPicPr>
          <p:nvPr/>
        </p:nvPicPr>
        <p:blipFill>
          <a:blip r:embed="rId6"/>
          <a:srcRect l="18783" r="18783"/>
          <a:stretch>
            <a:fillRect/>
          </a:stretch>
        </p:blipFill>
        <p:spPr>
          <a:xfrm>
            <a:off x="3571418" y="1892300"/>
            <a:ext cx="2266949" cy="2420620"/>
          </a:xfrm>
          <a:prstGeom prst="rect">
            <a:avLst/>
          </a:prstGeom>
        </p:spPr>
      </p:pic>
      <p:sp>
        <p:nvSpPr>
          <p:cNvPr id="8" name="AutoShape 8"/>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日常护理工作</a:t>
            </a:r>
          </a:p>
        </p:txBody>
      </p:sp>
      <p:sp>
        <p:nvSpPr>
          <p:cNvPr id="37" name="TextBox 37"/>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包括监测生命体征、执行医嘱、协助病人进行日常生活活动等。</a:t>
            </a:r>
          </a:p>
        </p:txBody>
      </p:sp>
      <p:sp>
        <p:nvSpPr>
          <p:cNvPr id="38" name="TextBox 38"/>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向病人及家属传授疾病预防、保健和康复知识，提高病人自我管理能力。</a:t>
            </a:r>
          </a:p>
        </p:txBody>
      </p:sp>
      <p:sp>
        <p:nvSpPr>
          <p:cNvPr id="39" name="TextBox 39"/>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关注病人心理状态，提供心理支持和疏导，促进病人康复。</a:t>
            </a:r>
          </a:p>
        </p:txBody>
      </p:sp>
      <p:sp>
        <p:nvSpPr>
          <p:cNvPr id="40" name="TextBox 4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及时、准确记录病人病情变化和护理措施，为医生提供诊疗依据。</a:t>
            </a:r>
          </a:p>
        </p:txBody>
      </p:sp>
      <p:sp>
        <p:nvSpPr>
          <p:cNvPr id="41" name="TextBox 41"/>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病人日常照护</a:t>
            </a:r>
          </a:p>
        </p:txBody>
      </p:sp>
      <p:sp>
        <p:nvSpPr>
          <p:cNvPr id="42" name="TextBox 42"/>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健康宣教</a:t>
            </a:r>
          </a:p>
        </p:txBody>
      </p:sp>
      <p:sp>
        <p:nvSpPr>
          <p:cNvPr id="43" name="TextBox 43"/>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心理护理</a:t>
            </a:r>
          </a:p>
        </p:txBody>
      </p:sp>
      <p:sp>
        <p:nvSpPr>
          <p:cNvPr id="44" name="TextBox 44"/>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病历管理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危重病人护理</a:t>
            </a:r>
            <a:endParaRPr lang="en-US" sz="1100"/>
          </a:p>
        </p:txBody>
      </p:sp>
      <p:sp>
        <p:nvSpPr>
          <p:cNvPr id="5" name="AutoShape 5"/>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疼痛管理</a:t>
            </a:r>
            <a:endParaRPr lang="en-US" sz="1100"/>
          </a:p>
        </p:txBody>
      </p:sp>
      <p:sp>
        <p:nvSpPr>
          <p:cNvPr id="6" name="AutoShape 6"/>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营养与康复护理</a:t>
            </a:r>
            <a:endParaRPr lang="en-US" sz="1100"/>
          </a:p>
        </p:txBody>
      </p:sp>
      <p:sp>
        <p:nvSpPr>
          <p:cNvPr id="7" name="AutoShape 7"/>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临终关怀</a:t>
            </a:r>
            <a:endParaRPr lang="en-US" sz="1100"/>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特殊护理任务</a:t>
            </a:r>
          </a:p>
        </p:txBody>
      </p:sp>
      <p:pic>
        <p:nvPicPr>
          <p:cNvPr id="29" name="Picture 29"/>
          <p:cNvPicPr>
            <a:picLocks noChangeAspect="1"/>
          </p:cNvPicPr>
          <p:nvPr/>
        </p:nvPicPr>
        <p:blipFill>
          <a:blip r:embed="rId3"/>
          <a:srcRect l="16589" r="16589"/>
          <a:stretch>
            <a:fillRect/>
          </a:stretch>
        </p:blipFill>
        <p:spPr>
          <a:xfrm>
            <a:off x="892584"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3570781" y="1337857"/>
            <a:ext cx="2465519" cy="2459823"/>
          </a:xfrm>
          <a:prstGeom prst="rect">
            <a:avLst/>
          </a:prstGeom>
        </p:spPr>
      </p:pic>
      <p:pic>
        <p:nvPicPr>
          <p:cNvPr id="31" name="Picture 31"/>
          <p:cNvPicPr>
            <a:picLocks noChangeAspect="1"/>
          </p:cNvPicPr>
          <p:nvPr/>
        </p:nvPicPr>
        <p:blipFill>
          <a:blip r:embed="rId5"/>
          <a:srcRect l="16548" r="16548"/>
          <a:stretch>
            <a:fillRect/>
          </a:stretch>
        </p:blipFill>
        <p:spPr>
          <a:xfrm>
            <a:off x="6248977" y="1337857"/>
            <a:ext cx="2465519" cy="2459823"/>
          </a:xfrm>
          <a:prstGeom prst="rect">
            <a:avLst/>
          </a:prstGeom>
        </p:spPr>
      </p:pic>
      <p:pic>
        <p:nvPicPr>
          <p:cNvPr id="32" name="Picture 32"/>
          <p:cNvPicPr>
            <a:picLocks noChangeAspect="1"/>
          </p:cNvPicPr>
          <p:nvPr/>
        </p:nvPicPr>
        <p:blipFill>
          <a:blip r:embed="rId6"/>
          <a:srcRect l="16589" r="16589"/>
          <a:stretch>
            <a:fillRect/>
          </a:stretch>
        </p:blipFill>
        <p:spPr>
          <a:xfrm>
            <a:off x="8927174" y="1337857"/>
            <a:ext cx="2465519" cy="2459823"/>
          </a:xfrm>
          <a:prstGeom prst="rect">
            <a:avLst/>
          </a:prstGeom>
        </p:spPr>
      </p:pic>
      <p:sp>
        <p:nvSpPr>
          <p:cNvPr id="33" name="AutoShape 33"/>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8" name="TextBox 38"/>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9" name="TextBox 39"/>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40" name="TextBox 40"/>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1" name="AutoShape 41"/>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对危重病人进行严密监测和紧急处理，确保病人生命安全。</a:t>
            </a:r>
            <a:endParaRPr lang="en-US" sz="1100"/>
          </a:p>
        </p:txBody>
      </p:sp>
      <p:sp>
        <p:nvSpPr>
          <p:cNvPr id="42" name="AutoShape 42"/>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评估病人疼痛程度，采取有效措施缓解疼痛，提高病人舒适度。</a:t>
            </a:r>
            <a:endParaRPr lang="en-US" sz="1100"/>
          </a:p>
        </p:txBody>
      </p:sp>
      <p:sp>
        <p:nvSpPr>
          <p:cNvPr id="43" name="AutoShape 43"/>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根据病人营养需求和康复计划，提供专业护理指导。</a:t>
            </a:r>
            <a:endParaRPr lang="en-US" sz="1100"/>
          </a:p>
        </p:txBody>
      </p:sp>
      <p:sp>
        <p:nvSpPr>
          <p:cNvPr id="44" name="AutoShape 44"/>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为临终病人提供身心关怀和支持，减轻病人家属负担。</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16667" r="16667"/>
          <a:stretch>
            <a:fillRect/>
          </a:stretch>
        </p:blipFill>
        <p:spPr>
          <a:xfrm>
            <a:off x="4289936" y="1498289"/>
            <a:ext cx="3861422" cy="3861422"/>
          </a:xfrm>
          <a:prstGeom prst="diamond">
            <a:avLst/>
          </a:prstGeom>
        </p:spPr>
      </p:pic>
      <p:sp>
        <p:nvSpPr>
          <p:cNvPr id="5" name="AutoShape 5"/>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对新入职护理人员进行岗前培训，确保其具备基本护理技能和知识。</a:t>
            </a:r>
          </a:p>
        </p:txBody>
      </p:sp>
      <p:sp>
        <p:nvSpPr>
          <p:cNvPr id="7" name="TextBox 7"/>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岗前培训</a:t>
            </a:r>
          </a:p>
        </p:txBody>
      </p:sp>
      <p:sp>
        <p:nvSpPr>
          <p:cNvPr id="8" name="Freeform 8"/>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针对护理人员专业技能提升和知识更新开展定期培训。</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在职培训</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组织护理人员参与紧急救援技能培训，提高应对突发事件能力。</a:t>
            </a:r>
          </a:p>
        </p:txBody>
      </p:sp>
      <p:sp>
        <p:nvSpPr>
          <p:cNvPr id="15" name="TextBox 15"/>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紧急救援培训</a:t>
            </a:r>
          </a:p>
        </p:txBody>
      </p:sp>
      <p:sp>
        <p:nvSpPr>
          <p:cNvPr id="16" name="Freeform 16"/>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加强护理人员职业道德和法律意识培养，规范护理行为。</a:t>
            </a:r>
          </a:p>
        </p:txBody>
      </p:sp>
      <p:sp>
        <p:nvSpPr>
          <p:cNvPr id="19" name="TextBox 19"/>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护理伦理与法律知识培训</a:t>
            </a:r>
          </a:p>
        </p:txBody>
      </p:sp>
      <p:sp>
        <p:nvSpPr>
          <p:cNvPr id="20" name="Freeform 20"/>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护理人员培训</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年度工作成果与亮点</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护理人员培训</a:t>
            </a:r>
          </a:p>
        </p:txBody>
      </p:sp>
      <p:sp>
        <p:nvSpPr>
          <p:cNvPr id="9" name="TextBox 9"/>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加强护理人员的沟通技巧和服务意识培训，提高护理人员对患者需求的敏感度和响应速度。</a:t>
            </a:r>
          </a:p>
        </p:txBody>
      </p:sp>
      <p:sp>
        <p:nvSpPr>
          <p:cNvPr id="10" name="AutoShape 10"/>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患者满意度调查</a:t>
            </a:r>
          </a:p>
        </p:txBody>
      </p:sp>
      <p:sp>
        <p:nvSpPr>
          <p:cNvPr id="13" name="TextBox 13"/>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通过定期进行患者满意度调查，收集患者对护理服务的评价和建议，针对性地改进护理服务。</a:t>
            </a:r>
          </a:p>
        </p:txBody>
      </p:sp>
      <p:sp>
        <p:nvSpPr>
          <p:cNvPr id="14" name="AutoShape 14"/>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患者关怀措施</a:t>
            </a:r>
          </a:p>
        </p:txBody>
      </p:sp>
      <p:sp>
        <p:nvSpPr>
          <p:cNvPr id="17" name="TextBox 17"/>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实施一系列患者关怀措施，如提供温馨的病房环境、及时解决患者需求、鼓励家属参与等，增强患者对护理服务的信任和满意度。</a:t>
            </a:r>
          </a:p>
        </p:txBody>
      </p:sp>
      <p:sp>
        <p:nvSpPr>
          <p:cNvPr id="18" name="AutoShape 18"/>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9" name="Picture 19"/>
          <p:cNvPicPr>
            <a:picLocks noChangeAspect="1"/>
          </p:cNvPicPr>
          <p:nvPr/>
        </p:nvPicPr>
        <p:blipFill>
          <a:blip r:embed="rId3">
            <a:alphaModFix/>
          </a:blip>
          <a:stretch>
            <a:fillRect/>
          </a:stretch>
        </p:blipFill>
        <p:spPr>
          <a:xfrm>
            <a:off x="1583319" y="1416742"/>
            <a:ext cx="1475427" cy="1475427"/>
          </a:xfrm>
          <a:prstGeom prst="ellipse">
            <a:avLst/>
          </a:prstGeom>
        </p:spPr>
      </p:pic>
      <p:pic>
        <p:nvPicPr>
          <p:cNvPr id="20" name="Picture 20"/>
          <p:cNvPicPr>
            <a:picLocks noChangeAspect="1"/>
          </p:cNvPicPr>
          <p:nvPr/>
        </p:nvPicPr>
        <p:blipFill>
          <a:blip r:embed="rId4">
            <a:alphaModFix/>
          </a:blip>
          <a:srcRect l="12500" r="12500"/>
          <a:stretch>
            <a:fillRect/>
          </a:stretch>
        </p:blipFill>
        <p:spPr>
          <a:xfrm>
            <a:off x="5358287" y="1416742"/>
            <a:ext cx="1475427" cy="1475427"/>
          </a:xfrm>
          <a:prstGeom prst="ellipse">
            <a:avLst/>
          </a:prstGeom>
        </p:spPr>
      </p:pic>
      <p:pic>
        <p:nvPicPr>
          <p:cNvPr id="21" name="Picture 21"/>
          <p:cNvPicPr>
            <a:picLocks noChangeAspect="1"/>
          </p:cNvPicPr>
          <p:nvPr/>
        </p:nvPicPr>
        <p:blipFill>
          <a:blip r:embed="rId5">
            <a:alphaModFix/>
          </a:blip>
          <a:stretch>
            <a:fillRect/>
          </a:stretch>
        </p:blipFill>
        <p:spPr>
          <a:xfrm>
            <a:off x="9121095" y="1416742"/>
            <a:ext cx="1475427" cy="1475427"/>
          </a:xfrm>
          <a:prstGeom prst="ellipse">
            <a:avLst/>
          </a:prstGeom>
        </p:spPr>
      </p:pic>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提高患者满意度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对护理服务流程进行全面梳理和优化，减少不必要的工作环节，提高工作效率。</a:t>
            </a:r>
          </a:p>
        </p:txBody>
      </p:sp>
      <p:sp>
        <p:nvSpPr>
          <p:cNvPr id="6" name="TextBox 6"/>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流程梳理与再造</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信息化支持</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rcRect l="12500" r="12500"/>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团队协作与沟通</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引入先进的护理管理软件，实现护理工作信息化、智能化，降低人工操作错误率。</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加强护理团队之间的沟通与协作，确保信息传递畅通，提高护理工作的协调性和连贯性。</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优化护理流程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https://d.book118.com/516234132104010103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2024-09-28T16:31:58.553</cp:lastPrinted>
  <dcterms:created xsi:type="dcterms:W3CDTF">2024-09-28T08:31:58Z</dcterms:created>
  <dcterms:modified xsi:type="dcterms:W3CDTF">2024-09-28T08:32:00Z</dcterms:modified>
</cp:coreProperties>
</file>