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BBB6E-5F4F-4225-9B58-F66144B4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8B9F1-CD1B-48D6-A37E-2A48AB3CC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391D7-99E4-4D7C-97EC-BAE650DDA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8BE87-BC8A-4BAE-A26D-3A9EE15C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50E5B-08DD-4CA5-8138-A81396B9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00ABF-10A2-415D-9FA6-E9679F5FE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4F8DA-642B-4A82-A0DE-2D2C1D779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BFA98-A47B-48F7-8ED6-37CEB1DE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FBB39-F7FA-41DF-9263-3F0C790BD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A0474-7D67-4589-A2AA-9602B9E2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02A17-3618-4D98-9D28-EDCAD7BA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341351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2024年度医院微生物科述职报告课件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请领导批示指导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56" b="29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总结过去一年的工作成果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通过本次述职报告，回顾并总结2024年度医院微生物科在各个方面取得的工作成果。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展示科室实力和特色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展示微生物科在医疗、科研、教学等方面的实力和特色，提高科室在医院内的知名度和影响力。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通过对过去一年工作的反思和分析，明确微生物科未来的发展方向和目标。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本次述职报告的时间范围为2024年1月1日至2024年12月31日。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报告将涵盖微生物科在医疗、科研、教学、管理等各个方面的工作内容。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本次述职报告的目标受众为医院领导、相关职能部门负责人以及微生物科全体医护人员。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完成了大量临床微生物样本的检测工作，包括细菌、病毒、真菌等，为临床诊断和治疗提供了重要依据。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微生物样本检测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加强实验室内部质量管理，确保检测结果的准确性和可靠性，提高了实验室的整体运行效率。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实验室质量管理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积极引进和应用新技术、新方法，提高了微生物检测的敏感性和特异性，为临床提供了更精准的诊断依据。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新技术新方法应用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https://d.book118.com/516234135141010051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2024-09-17T11:53:13.372</cp:lastPrinted>
  <dcterms:created xsi:type="dcterms:W3CDTF">2024-09-17T03:53:13Z</dcterms:created>
  <dcterms:modified xsi:type="dcterms:W3CDTF">2024-09-17T03:53:15Z</dcterms:modified>
</cp:coreProperties>
</file>