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F52520-6218-467D-9A24-8E4953A14F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01B219-D680-46AF-B929-1267E6F8D8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8272F8-A92D-47D8-B411-BA4208D5E2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669D4D-0F4D-48AD-A2F2-10AF66812C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BDBF7F-A331-4757-BC0B-3AC80CDB1B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D9416B-056B-4D44-8C35-1CB5676784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3D726E-BFE4-4CBE-BDFD-00E15E6AFC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69252F-0F89-47EF-940D-F07F325961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8B02E8-140B-47C2-B704-86DAE95C17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61FB11-B323-4E20-9068-5199232A4E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D0026A-B475-40F8-A273-0D6BFA1406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23500114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企业风险管理与技术创新的协同</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技术创新及其在企业中作用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企业风险管理与技术创新关系探讨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实现企业风险管理与技术创新协同策略建议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全球化背景下企业面临的风险挑战</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随着全球化的深入发展，企业在面临更广阔市场机遇的同时，也需应对政治、经济、社会等多方面的复杂风险。</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技术创新对企业风险管理的新要求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技术创新在为企业带来竞争优势的同时，也带来了新的风险和挑战，如技术泄露、网络安全等。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企业风险管理与技术创新协同的重要性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企业风险管理不仅需应对传统风险，还需关注技术创新带来的新风险，实现风险管理与技术创新的协同，对企业稳健发展具有重要意义。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本报告旨在分析企业风险管理与技术创新协同的现状及存在的问题，提出相应的对策建议，以推动企业实现风险管理与技术创新的良性互动。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报告目的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报告将围绕企业风险管理与技术创新协同的多个方面进行深入探讨，包括风险管理策略、技术创新实践、组织架构调整、人才培养与引进等。同时，将结合国内外典型案例进行分析比较，为企业实现风险管理与技术创新的协同提供借鉴和参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报告范围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企业风险管理概述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风险通常指未来不确定性对企业目标实现的影响，包括负面影响（损失）和正面影响（机会）。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根据来源和性质，风险可分为战略风险、市场风险、信用风险、操作风险、合规风险等。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风险定义及分类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包括风险识别、评估、监控和报告等环节，形成一个持续循环的过程。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企业可采取风险规避、降低、分担和接受等策略，根据实际情况灵活应对。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风险管理流程与策略</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风险管理策略</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风险管理流程</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风险管理现状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随着企业面临的风险日益复杂多变，风险管理逐渐成为企业核心竞争力的重要组成部分。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风险管理挑战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包括数据不足、技术落后、人才匮乏等问题，需要企业不断完善风险管理体系，提高风险管理能力。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风险管理现状及挑战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技术创新及其在企业中作用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技术创新定义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技术创新是指企业应用创新的知识和新技术、新工艺，采用新的生产方式和经营管理模式，提高产品质量，开发生产新的产品，提供新的服务，占据市场并实现市场价值。</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创造性</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技术创新要求企业打破常规，提出创造性解决方案。</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实践性</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技术创新需要将理论转化为实践，通过实际应用验证其可行性。</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探索性</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技术创新涉及未知领域，需要企业勇于探索并承担风险。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技术创新概念及特点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技术创新能够提升企业的产品质量、降低成本、提高生产效率，从而增强企业市场竞争力。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提升企业竞争力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拓展市场机会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892" r="138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促进产业升级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技术创新有助于企业开发新产品、新服务，满足市场需求，拓展新的市场空间。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技术创新能够推动产业升级，使企业适应经济发展趋势，实现可持续发展。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技术创新对企业发展影响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部分企业缺乏足够的资金和资源投入技术创新，导致研发能力受限。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创新投入不足</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企业缺乏具备创新意识和能力的人才，制约了技术创新的发展。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创新人才匮乏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企业技术创新现状与挑战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创新成果转化难：企业将技术创新成果转化为实际产品或服务的难度较大，需要克服技术、市场等多方面的挑战。</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1978" b="2197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企业技术创新现状与挑战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https://d.book118.com/516235001144010051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2024-09-17T13:24:46.849</cp:lastPrinted>
  <dcterms:created xsi:type="dcterms:W3CDTF">2024-09-17T05:24:46Z</dcterms:created>
  <dcterms:modified xsi:type="dcterms:W3CDTF">2024-09-17T05:24:48Z</dcterms:modified>
</cp:coreProperties>
</file>