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E94F38-F74B-4952-8644-FCF5CDC7A8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B41F04-59D2-434B-A265-7A64FC28C0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AF2581-8F11-47C8-B0D1-DC5FAF878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6B7A08-9B90-4721-B7C9-C035F679AC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5597B8-BF2B-4C3B-AEDA-A65E46E2D3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898C83-1AB7-431E-8A8E-03EBFFE89F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1D5B21-60A0-4EAB-A1F0-685EEDB236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62D47A-3A98-48AA-ACE0-1405BFDAA5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0C387B-830F-424D-9ADC-F1A3476EC1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A11F8E-801E-4661-BA31-989069048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363878-DDD2-446E-BD90-1FDD2D3DB0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2352400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:PPT可修改</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2024-01-17</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体育产业人才培养的社会责任与公益活动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体育产业人才培养现状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体育产业人才培养的社会责任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公益活动在体育产业人才培养中的作用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体育产业人才培养与公益活动的结合模式</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体育产业人才培养社会责任与公益活动的实践案例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936" r="593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体育产业快速发展</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社会责任日益凸显</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培养全面发展的人才</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随着全球体育产业的迅猛增长，体育产业人才培养成为推动行业进步的关键环节。</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企业和社会组织在追求经济利益的同时，越来越注重履行社会责任，积极参与公益活动。</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通过参与社会责任和公益活动，体育产业人才能够培养更加全面的素质和能力，为行业的可持续发展做出贡献。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社会责任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企业和社会组织在经营过程中，除了追求经济利益外，还应积极履行对股东、员工、消费者、社区和环境等方面的责任。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917" r="1691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公益活动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指企业、社会组织或个人自愿无偿地为社会和他人提供的各种形式的帮助和支持，旨在促进社会进步和公益事业的发展。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体育产业人才培养中的社会责任与公益活动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体育产业企业和组织在人才培养过程中，应注重履行社会责任，积极参与公益活动，推动体育事业的全面发展。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社会责任与公益活动的概念</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体育产业人才培养现状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国内外体育产业人才培养比较</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国内体育产业人才培养以高校教育为主，而国外则更多元化，包括高校、职业培训机构、企业内训等。</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国内体育产业人才培养课程相对单一，而国外则更注重跨学科融合，涵盖经济、管理、法律、传媒等多领域。</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国内体育产业人才培养实践环节相对薄弱，而国外则非常重视实践教学，如实习、项目合作等。</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培养模式</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课程设置</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实践环节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85" r="2388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059" r="340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13" r="3141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缺乏专业化师资、实践教学资源不足、人才培养与市场需求脱节等。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挑战</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国家政策支持、市场需求旺盛、国际交流合作日益密切等。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机遇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我国体育产业人才培养的挑战与机遇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48133" y="4110503"/>
            <a:ext cx="2590565" cy="15624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128212" y="4950826"/>
            <a:ext cx="710486" cy="718012"/>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134233" y="3388358"/>
            <a:ext cx="2590566" cy="15624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14313" y="4232813"/>
            <a:ext cx="710486" cy="718013"/>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6786" y="2677872"/>
            <a:ext cx="2592071" cy="156246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886866" y="3510284"/>
            <a:ext cx="711991" cy="716507"/>
          </a:xfrm>
          <a:custGeom>
            <a:rect l="l" t="t" r="r" b="b"/>
            <a:pathLst>
              <a:path w="21600" h="21600">
                <a:moveTo>
                  <a:pt x="0" y="0"/>
                </a:moveTo>
                <a:lnTo>
                  <a:pt x="21600" y="0"/>
                </a:lnTo>
                <a:lnTo>
                  <a:pt x="21600" y="21600"/>
                </a:lnTo>
                <a:lnTo>
                  <a:pt x="0" y="0"/>
                </a:lnTo>
                <a:close/>
                <a:moveTo>
                  <a:pt x="0" y="0"/>
                </a:moveTo>
              </a:path>
            </a:pathLst>
          </a:custGeom>
          <a:solidFill>
            <a:schemeClr val="lt1">
              <a:lumMod val="8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901919" y="1624184"/>
            <a:ext cx="3200199" cy="2539899"/>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48133" y="4153549"/>
            <a:ext cx="1880079"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加强师资队伍建设，提高教师专业化水平和实践能力。</a:t>
            </a:r>
          </a:p>
        </p:txBody>
      </p:sp>
      <p:sp>
        <p:nvSpPr>
          <p:cNvPr id="10" name="TextBox 10"/>
          <p:cNvSpPr txBox="1"/>
          <p:nvPr/>
        </p:nvSpPr>
        <p:spPr>
          <a:xfrm>
            <a:off x="3128212" y="3415808"/>
            <a:ext cx="1886101"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加强实践教学环节，推动校企合作、实习实训等实践教学模式创新。</a:t>
            </a:r>
          </a:p>
        </p:txBody>
      </p:sp>
      <p:sp>
        <p:nvSpPr>
          <p:cNvPr id="11" name="TextBox 11"/>
          <p:cNvSpPr txBox="1"/>
          <p:nvPr/>
        </p:nvSpPr>
        <p:spPr>
          <a:xfrm>
            <a:off x="5014313" y="2876331"/>
            <a:ext cx="1872553" cy="1165551"/>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加强与国际接轨，引进国际先进理念和经验，推动我国体育产业人才培养国际化进程。</a:t>
            </a:r>
          </a:p>
        </p:txBody>
      </p:sp>
      <p:sp>
        <p:nvSpPr>
          <p:cNvPr id="12" name="TextBox 12"/>
          <p:cNvSpPr txBox="1"/>
          <p:nvPr/>
        </p:nvSpPr>
        <p:spPr>
          <a:xfrm>
            <a:off x="6957710" y="2291084"/>
            <a:ext cx="1931664" cy="1219200"/>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lt1">
                    <a:alpha val="100000"/>
                  </a:schemeClr>
                </a:solidFill>
                <a:latin typeface="Microsoft Yahei"/>
                <a:ea typeface="Microsoft Yahei"/>
                <a:cs typeface="Microsoft Yahei"/>
              </a:rPr>
              <a:t>加强政策引导和支持，鼓励社会力量参与体育产业人才培养，形成多元化、开放式的人才培养体系。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我国体育产业人才培养的挑战与机遇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体育产业人才培养的社会责任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培养专业技能</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塑造职业道德</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提升综合素质</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提升体育产业人才素质</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加强体育产业人才的职业道德教育，培养其良好的职业操守和道德观念，确保其在工作中能够遵守行业规范和社会道德。</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注重培养体育产业人才的综合素质，包括领导力、创新能力、团队协作能力等，以适应不断变化的体育市场需求。</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通过系统的教育和培训，提高体育产业人才的专业技能和知识水平，使其具备从事体育产业工作的基本能力。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拓展体育市场</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引导体育产业人才关注市场需求，积极开拓新的体育市场领域，推动体育产业的多元化发展。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加强国际交流与合作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支持体育产业人才参与国际交流与合作，学习借鉴国际先进经验和技术，提升我国体育产业的国际影响力。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促进体育科技创新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鼓励体育产业人才积极参与体育科技创新，推动新技术、新设备在体育领域的应用，提高体育产业的科技含量和竞争力。</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推动体育产业发展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组织体育产业人才参与体育运动文化的推广活动，提高公众对体育运动的认识和兴趣，促进全民健身事业的发展。</a:t>
            </a:r>
          </a:p>
        </p:txBody>
      </p:sp>
      <p:pic>
        <p:nvPicPr>
          <p:cNvPr id="6" name="Picture 6"/>
          <p:cNvPicPr>
            <a:picLocks noChangeAspect="1"/>
          </p:cNvPicPr>
          <p:nvPr/>
        </p:nvPicPr>
        <p:blipFill>
          <a:blip r:embed="rId2"/>
          <a:srcRect l="19500" r="19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推广体育运动文化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鼓励体育产业人才积极投身体育公益事业，为弱势群体提供体育训练和比赛机会，推动社会公平与和谐发展。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支持体育公益事业</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208" r="18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引导体育产业人才关注社会问题，积极参与环保、扶贫等社会公益活动，以实际行动践行社会责任。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参与社会公益活动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服务社会公益事业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04</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公益活动在体育产业人才培养中的作用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https://d.book118.com/516235240010010050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2024-09-15T03:34:32.694</cp:lastPrinted>
  <dcterms:created xsi:type="dcterms:W3CDTF">2024-09-14T19:34:32Z</dcterms:created>
  <dcterms:modified xsi:type="dcterms:W3CDTF">2024-09-14T19:34:34Z</dcterms:modified>
</cp:coreProperties>
</file>