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2E054F-5C66-49CE-BF4F-8B03281856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599B02-7E08-43BF-A9FC-1438D65609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B30EC6-C7C9-4F41-9960-30BD2C3792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DB53D7-6518-46F9-9379-87D6868CC2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A9FAAE-A874-4461-B248-3B6CECA9DE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C29761-785E-485D-85CD-733E340386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BEB8E3-9279-4456-8B48-858BA7133B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135B7E-7E2F-48C3-961B-95AF531CFA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91A629-50C7-4371-B3CD-EE505CC79D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48AB3B-14E0-45E4-B67A-85974602D2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EC4204-0DE4-4FB6-8D2D-F070739F0E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242035205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城市房地产管理法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房地产管理法概述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房地产开发用地管理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房地产开发建设管理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房地产交易管理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房地产权属登记管理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法律责任与纠纷解决机制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房地产管理法概述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立法背景</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立法意义</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立法背景与意义</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随着城市化进程的加快和房地产市场的蓬勃发展，为规范市场秩序、保障各方权益，制定专门的房地产管理法成为必要。</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通过立法，明确房地产市场各方的权利和义务，维护市场公平竞争，促进房地产市场的健康、稳定、可持续发展。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041" b="1104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法律体系</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主要内容</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法律责任</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房地产管理法作为经济法领域的重要法律，与其他相关法律法规共同构成完整的房地产法律体系。</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包括房地产权属、房地产开发、房地产交易、房地产税费、房地产中介服务等方面的规定。</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明确违反房地产管理法的法律责任，包括民事责任、行政责任和刑事责任。</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房地产管理法体系结构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房地产管理法与其他法律的关系</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宪法是国家的根本大法，房地产管理法必须遵循宪法的基本原则和精神。</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民法调整平等主体之间的财产关系和人身关系，而房地产管理法主要调整房地产市场中的经济关系，二者相辅相成。</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行政法是调整行政关系的法律规范，而房地产管理法中的行政管理内容必须符合行政法的基本原则和制度。</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与宪法的关系</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与民法的关系</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与行政法的关系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房地产开发用地管理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出让方式</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出让年限</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出让金</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土地使用权出让</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根据土地用途确定不同的出让年限，届满后可申请续期。</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土地使用权出让金是土地使用者向国家支付的土地使用权对价，根据土地评估价格、基准地价等因素确定。</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招标、拍卖、挂牌等公开竞争方式出让土地使用权。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7082" b="2708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土地使用权划拨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划拨范围</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国家机关用地和军事用地，城市基础设施用地和公益事业用地，国家重点扶持的能源、交通、水利等基础设施用地等。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划拨程序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申请、审批、划拨等程序，需符合土地利用总体规划和城市规划。</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划拨土地使用权的管理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划拨土地使用权不得转让、出租、抵押，如需改变用途或进行转让、出租、抵押等，需办理相关手续并补缴土地出让金。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为实施城市规划进行旧城区改建以及其他公共利益需要，确需征收房屋的，由市、县级人民政府作出房屋征收决定。</a:t>
            </a:r>
          </a:p>
        </p:txBody>
      </p:sp>
      <p:pic>
        <p:nvPicPr>
          <p:cNvPr id="6" name="Picture 6"/>
          <p:cNvPicPr>
            <a:picLocks noChangeAspect="1"/>
          </p:cNvPicPr>
          <p:nvPr/>
        </p:nvPicPr>
        <p:blipFill>
          <a:blip r:embed="rId2"/>
          <a:srcRect l="11292" r="112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征收范围</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被征收房屋价值的补偿，因征收房屋造成的搬迁、临时安置的补偿，因征收房屋造成的停产停业损失的补偿等。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补偿内容</a:t>
            </a:r>
          </a:p>
        </p:txBody>
      </p:sp>
      <p:pic>
        <p:nvPicPr>
          <p:cNvPr id="10" name="Picture 10"/>
          <p:cNvPicPr>
            <a:picLocks noChangeAspect="1"/>
          </p:cNvPicPr>
          <p:nvPr/>
        </p:nvPicPr>
        <p:blipFill>
          <a:blip r:embed="rId3"/>
          <a:srcRect l="4750" r="4750"/>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货币补偿和房屋产权调换两种方式，被征收人可以选择其中一种。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补偿方式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土地征收与补偿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房地产开发建设管理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资质申请与审批</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房地产开发企业需按照法定程序申请相应资质，并提交相关证明材料，经审批合格后方可取得资质证书。</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资质等级制度</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根据企业资金、技术、管理人员等条件，将房地产开发企业划分为不同资质等级，并规定相应的开发范围和标准。</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资质年检与变更</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房地产开发企业需定期接受资质年检，确保持续符合资质等级要求；同时，如需变更资质等级或开发范围，需依法办理变更手续。</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5875" r="58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750" r="1675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房地产开发企业资质管理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房地产开发企业需依法取得土地使用权，并遵守土地管理法规和相关政策。</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土地使用权取得</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958" r="99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规划许可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7583" r="275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资金筹措</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项目建设需符合城市规划和土地利用规划要求，依法取得规划许可证。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房地产开发企业需具备足够的自有资金，或通过合法途径筹措项目开发所需资金。</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房地产开发项目建设条件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https://d.book118.com/516242035205010045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2024-09-14T16:28:51.525</cp:lastPrinted>
  <dcterms:created xsi:type="dcterms:W3CDTF">2024-09-14T08:28:51Z</dcterms:created>
  <dcterms:modified xsi:type="dcterms:W3CDTF">2024-09-14T08:28:53Z</dcterms:modified>
</cp:coreProperties>
</file>