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A4AA8-396F-4745-B7FA-C1F11CD85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550AD-3356-43DD-996A-0943E498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4A3DE-413F-41BA-A073-8BBCCA3F6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DFC2F-2DB7-449B-A0E7-19E890F9B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5FA22-786B-45CF-8C2F-69D43F7E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4495A-F496-464B-B4F4-85E1B0646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A15E9-3B2D-40DF-87C1-E9DAF37F8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96848-9D98-43CE-93D2-DF41D7B19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3FD15-3ABD-47CF-A03F-222CF940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2102A-6059-49BC-9F80-5C032459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A823B-6B1C-4FE6-8937-47BF4F33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0103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中风康复治疗的重要性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中风康复治疗的注意事项与建议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中风康复治疗的成功案例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85" r="267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中风是一种由于脑部血管阻塞或破裂导致脑组织损伤的急性疾病。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发病突然，进展迅速，需要及时救治。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缺血性中风和出血性中风。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偏瘫、偏身感觉障碍、语言障碍、认知障碍等。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636" b="96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可能导致长期残疾，影响日常生活和工作能力。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增加家庭和社会的负担，对患者身心健康造成严重影响。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中风的影响与后果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中风康复治疗的重要性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恢复肢体功能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改善语言与吞咽功能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减轻疼痛与不适感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康复治疗通过物理疗法、运动疗法等手段，帮助患者恢复肢体运动功能，提高日常生活能力。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针对中风后语言和吞咽障碍，康复治疗师会进行专业的语言和吞咽训练，帮助患者恢复语言和吞咽功能。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康复治疗可以缓解中风后可能出现的疼痛和不适感，提高患者的生活质量。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康复治疗对中风恢复的作用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康复治疗在不同阶段的应用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在中风急性期，康复治疗师会根据患者的具体情况，制定个性化的康复计划，以降低并发症风险，促进患者尽快恢复。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在恢复期，康复治疗师会进一步强化患者的功能训练，提高日常生活能力，使患者更好地融入社会。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长期康复的目标是预防复发，提高患者的生活质量。康复治疗师会定期评估患者情况，调整康复计划，帮助患者保持最佳状态。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急性期康复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恢复期康复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长期康复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帮助患者恢复功能，提高生活质量，使患者能够独立生活。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个性化评估与治疗，循序渐进，持之以恒。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中风康复治疗方法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3" r="173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物理疗法是中风康复治疗中的一种重要方法，主要通过物理手段来改善患者的运动功能、感觉功能和平衡功能。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物理疗法包括电刺激疗法、温热疗法、冷敷疗法、超声波疗法等，这些方法可以刺激肌肉收缩、促进血液循环、缓解疼痛和减轻肌肉痉挛。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物理疗法通常需要在专业医生的指导下进行，根据患者的具体情况制定个性化的治疗方案。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https://d.book118.com/517001035024006033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2024-09-06T08:18:34.120</cp:lastPrinted>
  <dcterms:created xsi:type="dcterms:W3CDTF">2024-09-06T00:18:34Z</dcterms:created>
  <dcterms:modified xsi:type="dcterms:W3CDTF">2024-09-06T00:18:35Z</dcterms:modified>
</cp:coreProperties>
</file>