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394FB5-E9BE-4BEC-AD7D-D298FB1CE9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AE5AC3-9284-45DB-9142-764DBE743C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39E2FB-7326-489E-8728-A1794BEB16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36EA79-5BBE-4AF2-834A-0C85224EC9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E3AABE0-A849-48F8-B044-4029F70F43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EB07611-CC78-469E-A2A8-BE891F4AEE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F96B1B-30A2-4618-AA53-3511BE2701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837400-420A-4505-A626-7C8E50BB9D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87C814-63BF-44BA-A5D0-C0A13657FF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964089-AF2A-4B0B-9D5C-0E655D98DF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2C7B32-2718-4AE8-B43E-7D23F57CF9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7002060035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美特斯邦威波特五力PEM分析课件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行业概览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竞争态势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客户需求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供应商议价能力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替代产品威胁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美特斯邦威在波特五力模型中的位置与策略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行业概览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近年来，中国服装行业规模持续增长，市场规模逐年扩大。美特斯邦威作为本土服装品牌，在市场上的份额和影响力不断提升。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行业增长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随着国内消费升级和消费者对品质、品牌的需求增加，服装行业整体呈现稳步增长态势。同时，线上销售渠道的崛起也为美特斯邦威等品牌提供了新的增长点。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行业规模与增长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时尚潮流变化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服装行业时尚潮流变化快速，品牌需要紧跟潮流趋势，不断推出符合消费者口味的时尚新品。美特斯邦威在产品设计上不断创新，以满足不同消费者的个性化需求。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绿色环保理念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随着消费者对环保、健康的关注度提高，绿色环保理念在服装行业中逐渐兴起。美特斯邦威注重可持续发展，采用环保材料和绿色生产工艺，提升品牌形象。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智能化转型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智能化转型是服装行业未来发展的趋势，通过引入智能化生产设备和信息化管理系统，提高生产效率和产品质量。美特斯邦威在智能化转型方面积极探索，以实现企业升级。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行业趋势分析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原材料价格波动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服装行业的原材料价格波动较大，对企业的成本控制带来一定挑战。美特斯邦威需关注原材料市场的变化，合理安排采购计划，降低成本风险。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竞争压力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国内服装市场竞争激烈，国内外品牌众多，价格战、营销战频繁。美特斯邦威需不断提升品牌竞争力，通过产品创新、营销策略调整等方式巩固市场地位。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国际贸易环境变化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国际贸易环境的变化对服装行业产生一定影响，特别是关税、汇率等方面的波动。美特斯邦威需关注国际贸易形势，制定应对策略，降低外部环境对企业的影响。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行业风险分析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竞争态势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分析不同类型的竞争对手，如直接竞争对手、间接竞争对手、替代品竞争对手和潜在竞争对手。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竞争对手类型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竞争对手实力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竞争对手反应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评估各竞争对手的市场份额、品牌知名度、产品创新能力、营销策略等实力因素。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预测各竞争对手对美特斯邦威的竞争策略的反应，以及可能的合作或竞争关系。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确定市场上的领导者，并分析其市场份额和竞争优势。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市场领导者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评估整个市场的集中度，分析市场主导者和中小企业的市场份额分布。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市场集中度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分析市场上的主要竞争者和竞争格局，以及市场变化对竞争的影响。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市场集中度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评估潜在进入者面临的障碍，如规模经济、品牌认知度、资本需求等。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进入壁垒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分析企业退出市场的障碍，如固定资产投资、合同约束、政府政策等。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退出壁垒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250" r="132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分析市场竞争的动态变化，以及进入和退出壁垒对市场竞争的影响。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竞争动态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进入与退出壁垒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https://d.book118.com/517002060035006030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2024-09-01T18:16:58.686</cp:lastPrinted>
  <dcterms:created xsi:type="dcterms:W3CDTF">2024-09-01T10:16:58Z</dcterms:created>
  <dcterms:modified xsi:type="dcterms:W3CDTF">2024-09-01T10:17:00Z</dcterms:modified>
</cp:coreProperties>
</file>