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EA8F1-4F78-415F-B017-74632741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B9420-A5AB-4E07-BDED-A4174343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A431F-56F0-40F8-AECB-A7640D9C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BEE84-1F6E-47B4-97BE-ABA863B0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B552E-DEFE-4F04-B211-D5CCE0BE4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D8832-38DD-4E9C-A76A-8171AE02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F915A-70D9-4BD5-9883-66356A05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9341F-A1E0-4122-A2CA-0D25CE56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00321-51FB-486E-8384-2E0F3064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34084-651E-4FFA-8D9E-0D0113ADF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9893C-A18D-4D28-B3C7-3B972052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3.jpeg" /><Relationship Id="rId4" Type="http://schemas.openxmlformats.org/officeDocument/2006/relationships/image" Target="../media/image3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02064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2023年口腔医生总结和工作计划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患者服务和医患关系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75" r="18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94" r="192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851" r="208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完成日常诊疗工作，包括口腔疾病的诊断、治疗和预防。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参与口腔健康宣传和教育活动，提高患者口腔保健意识。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参加专业培训和学术交流活动，提升自身专业水平。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参与医院内部管理和团队建设，提高团队协作效率。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成功完成大量口腔疾病的诊疗工作，提高了患者的口腔健康水平。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在口腔健康宣传和教育活动中取得了良好的社会反响和效果。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通过专业培训和学术交流活动，提高了自身的专业素养和技能水平。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在医院内部管理和团队建设中发挥积极作用，促进了团队协作和发展。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遇到部分患者对口腔疾病认识不足，需要加强宣传和教育力度。解决方案：制定更加详细的宣传方案，增加口腔健康讲座和活动的频次。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诊疗工作中遇到一些复杂病例，需要加强自身技能水平的提升。解决方案：积极参加专业培训和学术交流活动，不断学习新的诊疗技术和方法。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团队协作中存在沟通不畅的情况，需要加强团队内部的沟通和协作。解决方案：定期组织团队建设活动，提高团队凝聚力和协作效率。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在团队协作中发挥了一定的作用，但在领导力和决策能力方面还有待提高。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在工作中不断学习和进步，但在学术研究和创新方面仍需加强。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在工作中表现出了较强的专业素养和工作能力，但在时间管理和工作效率方面仍有提升空间。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关注口腔医学领域的最新研究成果和发展趋势，及时更新自己的专业知识。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口腔医学新进展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疾病诊疗指南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学习并掌握最新的口腔疾病诊疗指南和规范，提高诊疗水平。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通过分析典型病例，深入了解口腔疾病的诊疗过程和技巧。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定期进行手术操作训练，提高手术技巧和操作水平。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083" b="14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通过模拟病例和实践经验，提高诊断的准确性和速度。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加强与患者沟通的技巧培训，提高患者满意度。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参与学术交流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积极参加口腔医学领域的学术会议和研讨会，了解行业动态和最新研究成果。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加入课题研究团队，参与口腔疾病的研究工作，提高自己的研究能力。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与同行交流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与同行进行深入交流和讨论，分享经验和心得，共同进步。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参加定期举办的口腔医生培训课程，不断更新自己的知识和技能。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争取到口腔医学领域知名医院或机构进修学习，提高自己的专业水平。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考虑攻读在职研究生，系统地提升自己的专业素养和学历水平。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在职研究生教育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继续教育计划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患者服务和医患关系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提供多渠道咨询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通过电话、网络、社交媒体等多种方式，方便患者随时咨询。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定期回访与健康指导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对患者进行定期回访，了解病情恢复情况，提供健康指导。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建立预约制度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优化预约流程，减少患者等待时间，提高诊疗效率。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患者服务优化措施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https://d.book118.com/517002064103006051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2024-09-24T14:40:27.053</cp:lastPrinted>
  <dcterms:created xsi:type="dcterms:W3CDTF">2024-09-24T06:40:27Z</dcterms:created>
  <dcterms:modified xsi:type="dcterms:W3CDTF">2024-09-24T06:40:29Z</dcterms:modified>
</cp:coreProperties>
</file>