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AC1DB-3DC5-46F3-8EF4-B6A4C98EF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18601-CBE4-44EF-AF68-37D0126E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680BC-63E2-44CA-BB08-6E5F04499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F7784-0259-48AA-8B06-506B074E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5A05E5-DD7E-4D9B-A415-F3A10C13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C75B8-01EC-4137-B119-A7CA98D8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F9553-7232-43BF-9A14-2F932E407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D615E-E5F3-4F2D-910C-70E88920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7092A-AAE1-4CE9-B0E7-2DE619198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AEDA6-CDAF-4356-AD00-18B234C7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FBA0D-21E9-48FE-823E-C651A8E39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040111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《长期筹资决策》ppt课件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长期债务筹资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权益筹资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混合筹资方式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长期筹资决策的影响因素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长期筹资决策的方法与模型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长期筹资概述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长期筹资是指企业为满足其长期资金需求，通过外部融资或内部资金积累的方式筹集资金的行为。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长期筹资的资金主要用于企业的固定资产投资、研发、市场推广等长期性活动，具有资金需求量大、使用期限长、风险相对较高等特点。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企业扩张需求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随着企业规模的扩大，需要大量的资金用于扩张生产能力、增加市场份额等。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研发与创新需求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企业需要长期资金支持研发和创新活动，以保持技术领先和市场竞争力。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长期筹资可以帮助企业分散风险，提高财务稳健性。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企业通过利润积累、折旧和摊销等方式形成的内部资金。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发行债券、向银行贷款等债务融资方式。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债务融资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发行股票、引入战略投资者等权益融资方式。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权益融资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租赁、典当等其他融资方式。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其他融资方式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长期筹资的来源与工具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长期债务筹资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625" r="26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长期借款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长期借款是指企业向银行或其他金融机构借入期限在1年以上的借款。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长期借款具有资金成本低、筹资速度快、借款弹性大等优点，但也存在一定的限制，如银行对企业资金使用的监督和约束较强。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适用于企业长期资金需求，如固定资产投资、技术改造等。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公司债券是公司为筹集资金而发行的一种债务凭证，持有人有权按期取得利息并到期收回本金。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公司债券的发行规模较大，发行费用较高，但资金成本较低，且发行条件灵活。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适用于企业长期资金需求，如扩大生产规模、偿还银行贷款等。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公司债券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租赁筹资是指企业通过租赁方式取得资产使用权的一种筹资方式。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租赁筹资可以迅速获得所需资产，且租金可以在税前扣除，具有一定的节税作用。但租赁筹资的成本较高，且租赁期满后企业需要支付高额的购买费用。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适用于企业短期资金需求或需要扩大生产规模的情况。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租赁筹资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长期债务筹资具有资金成本低、筹资速度快、借款弹性大等优点，可以满足企业长期资金需求。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长期债务筹资也存在一定的风险，如利率风险、再融资风险等，如果企业不能按时偿还债务，可能会面临破产的风险。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长期债务筹资的优势与风险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权益筹资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普通股是公司发行的主要股票类型，持有者有权参与公司的管理和决策。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通过发行新股票来筹集资金，增加公司的注册资本。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普通股没有固定的股利支付要求，但股东享有公司利润的分配权和公司剩余财产的分配权。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普通股筹资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优先股通常有固定的股利支付要求，但股东的表决权受到限制。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优先股是相对于普通股而言的，持有者享有优先权，如优先分配股利、优先分配剩余财产等。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通过发行优先股来筹集资金，增加公司的注册资本。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优先股筹资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通过留存收益来筹集资金，增加公司的注册资本。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留存收益筹资不涉及外部筹资，不会稀释原有股东的持股比例和表决权。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留存收益是指公司通过经营活动所获得的净收益，未分配给股东的部分留存在公司内部，用于扩大再生产或补充流动资金。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留存收益筹资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权益筹资的优势与风险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权益筹资可以增加公司的注册资本，提高公司的偿债能力和信用评级；权益筹资没有固定的利息负担，财务风险相对较小。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权益筹资可能会稀释原有股东的持股比例和表决权；权益筹资的成本较高，可能会影响公司的盈利能力；权益筹资可能会引起股价的波动，影响公司的市场形象。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https://d.book118.com/517004011144006030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2024-09-02T13:26:51.491</cp:lastPrinted>
  <dcterms:created xsi:type="dcterms:W3CDTF">2024-09-02T05:26:51Z</dcterms:created>
  <dcterms:modified xsi:type="dcterms:W3CDTF">2024-09-02T05:26:53Z</dcterms:modified>
</cp:coreProperties>
</file>