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B9CE1-8E3A-48B3-9717-7AF7DF85D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472BF-FA5E-4B94-8FC3-5F3781641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13A11-A13D-4DC5-AE3E-6CE7167A0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219D2-8410-4115-965C-647F5C496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306A9D-4560-4240-80BC-2F60EB9AC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94A34-E7EF-4A30-8509-D38E40832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1BE37-0D05-4CFD-A188-451230A60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AEA04-DC79-44BC-A410-AC4CE0903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9CC60-7D12-43F7-BB63-F32B5A1D8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6165B-47C5-40F1-9749-9BE26B115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EB113-91AB-4EA6-9CAE-2D1AECC5B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04134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现场监督工作管理中的角色与职责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监督工作中的职责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监督工作的流程与方法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监督工作中的沟通与协作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监督工作中的挑战与对策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监督工作概述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0" r="318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监督工作是对特定任务、项目或活动的进展、质量、合规性等方面进行持续观察、检查和评估的过程。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确保被监督对象按照既定计划、标准和要求进行，及时发现问题并采取相应措施，以保障目标的顺利实现。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公正性、客观性、独立性、科学性。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具备专业知识和经验，熟悉相关法律法规和标准，保持与被监督对象的良好沟通，及时记录和报告监督情况。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69" r="19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监督工作的原则与要求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提高工作质量和效率，减少失误和浪费，增强团队凝聚力和执行力。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为组织决策提供重要依据，促进持续改进和创新，提升组织整体绩效和竞争力。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监督工作的意义与价值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监督工作中的角色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监督者代表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作为公司或组织的代表，对现场工作进行全面、客观的监督。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规则执行者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确保被监督者遵守公司或组织的规章制度、操作规范等。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信息反馈者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及时将被监督者的工作情况、问题、建议等反馈给上级或相关部门。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监督者角色定位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按照公司或组织的要求和标准，完成现场工作。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工作执行者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规则遵守者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信息提供者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严格遵守相关规章制度、操作规范等，确保工作的规范性和安全性。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主动向监督者提供工作进展、问题、建议等信息，以便监督者全面了解情况。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被监督者角色定位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建议提供者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根据评估结果和专业知识，向监督者和被监督者提供改进工作的建议和意见。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中立评估者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作为独立于监督者和被监督者的第三方，对现场工作进行客观、中立的评估。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在监督者和被监督者之间出现分歧或争议时，进行协调和沟通，促进问题的解决。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第三方角色定位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监督工作中的职责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制定监督计划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明确监督目标、范围、方法和时间表，确保监督工作有序进行。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实施监督检查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按照监督计划，对现场工作进行全面、客观、准确的检查，记录检查结果。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发现问题并督促整改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对检查中发现的问题，及时向被监督者反馈，并提出整改要求和时限。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跟踪整改情况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对被监督者整改情况进行跟踪检查，确保问题得到有效解决。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监督者的职责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配合监督检查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接受监督者的监督检查，提供必要的工作资料和情况说明。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对监督者反馈的问题，认真分析原因，制定整改措施，并按要求时限完成整改。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报告整改情况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及时向监督者报告整改情况，接受监督者的跟踪检查。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被监督者的职责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https://d.book118.com/517004134020006035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2024-09-09T09:24:35.287</cp:lastPrinted>
  <dcterms:created xsi:type="dcterms:W3CDTF">2024-09-09T01:24:35Z</dcterms:created>
  <dcterms:modified xsi:type="dcterms:W3CDTF">2024-09-09T01:24:37Z</dcterms:modified>
</cp:coreProperties>
</file>