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0AD69E-E5DF-44FD-B034-1D6C6CB31E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3BD7A2-97CD-4674-8C64-75E37870CA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88C4FE-8416-45DD-9536-CF527AAFA0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C95977-1ADB-4F25-958B-B0FBD3CFCF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8461FF-D62F-4042-96F8-4DEEA3AC9E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1CBE29-6F1B-405E-9F9E-03D7C30FD1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49EFB6-373E-4169-968B-B69E284812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59761E-AAF6-4FAD-BE12-B851DF13B0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5091B8-E313-4F54-8FAA-C0BE2E924C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4899D1-EB75-4949-BB1E-2AF14CDD66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35F880-F830-4E4B-8685-9C0FADBEE7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701213115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《建筑结构荷载》PPT课件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建筑结构荷载概述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建筑结构荷载的确定方法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建筑结构荷载的规范与标准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建筑结构荷载的实践应用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583" r="15583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课程名称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《建筑结构荷载》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适用对象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土木工程、建筑学等专业学生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主要内容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介绍建筑结构荷载的基本概念、分类、计算方法及工程应用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grpSp>
        <p:nvGrpSpPr>
          <p:cNvPr id="6" name="Group 6"/>
          <p:cNvGrpSpPr/>
          <p:nvPr/>
        </p:nvGrpSpPr>
        <p:grpSpPr>
          <a:xfrm>
            <a:off x="2734342" y="1420368"/>
            <a:ext cx="1042321" cy="1042416"/>
            <a:chOff x="2734342" y="1420368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734342" y="1420368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734342" y="4030980"/>
            <a:ext cx="1042321" cy="1042416"/>
            <a:chOff x="2734342" y="4030980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734342" y="4030980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398288" y="1431608"/>
            <a:ext cx="1042321" cy="1042416"/>
            <a:chOff x="8398288" y="1431608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398288" y="1431608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398288" y="4042220"/>
            <a:ext cx="1042321" cy="1042416"/>
            <a:chOff x="8398288" y="4042220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398288" y="4042220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课程目标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2100892" y="2655329"/>
            <a:ext cx="2309220" cy="1189048"/>
            <a:chOff x="2100892" y="2655329"/>
            <a:chExt cx="2309220" cy="1189048"/>
          </a:xfrm>
        </p:grpSpPr>
        <p:sp>
          <p:nvSpPr>
            <p:cNvPr id="46" name="TextBox 46"/>
            <p:cNvSpPr txBox="1"/>
            <p:nvPr/>
          </p:nvSpPr>
          <p:spPr>
            <a:xfrm>
              <a:off x="2100892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掌握建筑结构荷载的基本理论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2100892" y="5218283"/>
            <a:ext cx="2309220" cy="1189048"/>
            <a:chOff x="2100892" y="5218283"/>
            <a:chExt cx="2309220" cy="1189048"/>
          </a:xfrm>
        </p:grpSpPr>
        <p:sp>
          <p:nvSpPr>
            <p:cNvPr id="48" name="TextBox 48"/>
            <p:cNvSpPr txBox="1"/>
            <p:nvPr/>
          </p:nvSpPr>
          <p:spPr>
            <a:xfrm>
              <a:off x="2100892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了解建筑结构荷载的工程应用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64838" y="2655329"/>
            <a:ext cx="2309220" cy="1189048"/>
            <a:chOff x="7764838" y="2655329"/>
            <a:chExt cx="2309220" cy="1189048"/>
          </a:xfrm>
        </p:grpSpPr>
        <p:sp>
          <p:nvSpPr>
            <p:cNvPr id="50" name="TextBox 50"/>
            <p:cNvSpPr txBox="1"/>
            <p:nvPr/>
          </p:nvSpPr>
          <p:spPr>
            <a:xfrm>
              <a:off x="7764838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学会计算不同类型建筑结构的荷载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764838" y="5218283"/>
            <a:ext cx="2309220" cy="1189048"/>
            <a:chOff x="7764838" y="5218283"/>
            <a:chExt cx="2309220" cy="1189048"/>
          </a:xfrm>
        </p:grpSpPr>
        <p:sp>
          <p:nvSpPr>
            <p:cNvPr id="52" name="TextBox 52"/>
            <p:cNvSpPr txBox="1"/>
            <p:nvPr/>
          </p:nvSpPr>
          <p:spPr>
            <a:xfrm>
              <a:off x="7764838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提高分析和解决实际问题的能力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建筑结构荷载概述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建筑结构荷载是指施加在建筑结构上的外力，包括恒载、活载、风载、雪载等。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根据不同的标准，建筑结构荷载有多种分类方式，如按作用时间可分为永久荷载和临时荷载，按作用性质可分为静荷载和动荷载等。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977" b="2397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包括风、雪、地震等自然灾害对建筑结构的影响，以及温度、湿度等环境因素对建筑结构的作用。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包括建筑物的使用功能、设计施工的合理性、使用和维护状况等，这些因素都会影响建筑结构荷载的大小和分布。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荷载的影响因素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人为因素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自然因素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静力作用原理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静力作用原理是指在建筑结构上施加静力荷载，使结构产生一定的变形和内力，以抵抗外力作用。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动力作用原理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动力作用原理是指在建筑结构上施加动荷载，使结构产生振动和动应力，以抵抗外力作用。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029" r="2302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荷载的作用原理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建筑结构荷载的确定方法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基于静力平衡条件，通过已知的荷载和结构抗力来计算内力和变形的方法。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适用于计算结构的长期承载能力和稳定性，对于短期和瞬态荷载的分析可能不适用。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需要考虑结构的非线性行为和材料特性，以及结构在不同荷载组合下的响应。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静态分析法是结构分析中最常用的方法之一，它基于静力平衡条件，通过已知的外部荷载和结构的抗力来计算结构的内力和变形。这种方法适用于计算结构的长期承载能力和稳定性。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静态分析法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807" y="6294551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08896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491648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563276" y="6356050"/>
            <a:ext cx="10628724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TextBox 6"/>
          <p:cNvSpPr txBox="1"/>
          <p:nvPr/>
        </p:nvSpPr>
        <p:spPr>
          <a:xfrm>
            <a:off x="653186" y="2299523"/>
            <a:ext cx="2564970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53186" y="3326163"/>
            <a:ext cx="256222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基于动力学原理，考虑结构在动态荷载作用下的响应和性能的方法。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381227" y="2889304"/>
            <a:ext cx="2548472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381227" y="3915944"/>
            <a:ext cx="2562225" cy="237860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动态分析法考虑了结构在动态荷载作用下的响应和性能，包括地震、风、车辆等动态因素。这种方法通过建立结构的动力学方程，分析结构在不同频率和幅值的动态荷载作用下的响应。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160873" y="2236479"/>
            <a:ext cx="2614042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160873" y="3263120"/>
            <a:ext cx="2609850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适用于分析结构在动态荷载作用下的响应和性能，特别是对于地震、风等自然灾害的评估和设计。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966324" y="2889304"/>
            <a:ext cx="2653383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66324" y="3915944"/>
            <a:ext cx="2653383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需要考虑结构的阻尼、非线性行为和材料特性，以及动态荷载的特性和不确定性。</a:t>
            </a:r>
          </a:p>
        </p:txBody>
      </p:sp>
      <p:sp>
        <p:nvSpPr>
          <p:cNvPr id="14" name="AutoShape 14"/>
          <p:cNvSpPr/>
          <p:nvPr/>
        </p:nvSpPr>
        <p:spPr>
          <a:xfrm rot="-10800000">
            <a:off x="795939" y="1447431"/>
            <a:ext cx="891773" cy="891773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95955" y="1561173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AutoShape 16"/>
          <p:cNvSpPr/>
          <p:nvPr/>
        </p:nvSpPr>
        <p:spPr>
          <a:xfrm rot="-10800000">
            <a:off x="3539937" y="2061165"/>
            <a:ext cx="891773" cy="891773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3639953" y="2174907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AutoShape 18"/>
          <p:cNvSpPr/>
          <p:nvPr/>
        </p:nvSpPr>
        <p:spPr>
          <a:xfrm rot="10800000">
            <a:off x="6323866" y="1379194"/>
            <a:ext cx="891773" cy="891773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423882" y="1492936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AutoShape 20"/>
          <p:cNvSpPr/>
          <p:nvPr/>
        </p:nvSpPr>
        <p:spPr>
          <a:xfrm rot="-10800000">
            <a:off x="9134415" y="2061165"/>
            <a:ext cx="891773" cy="891773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9234431" y="2174907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动态分析法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https://d.book118.com/517012131151006030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2024-09-02T14:30:52.298</cp:lastPrinted>
  <dcterms:created xsi:type="dcterms:W3CDTF">2024-09-02T06:30:52Z</dcterms:created>
  <dcterms:modified xsi:type="dcterms:W3CDTF">2024-09-02T06:30:54Z</dcterms:modified>
</cp:coreProperties>
</file>