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450E9-2C10-41A3-B0AE-2DD15BA9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1EA3D-34D5-4ADC-8A0F-0E8826FF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0708-5E31-4EEF-8145-2445A468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3819D-1F91-4B91-9684-BDC8B945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EF8FB-59F6-4101-A52C-0A804508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D1BD9-5844-4FC8-B4A2-A2C12D61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B8D3C2-28A9-4817-A370-D1C67FD5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19244-909B-44C2-9E00-0A278BD6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CDAC6-23AD-41E9-84CE-A11DDC05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0A6E6-6A2B-43B7-A934-A4C51C4B2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A746-9F68-4281-A63A-A9FFF2390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1300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落实优质护理服务课件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展望优质护理服务的未来发展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优质护理服务是指以病人为中心，强化基础护理，全面落实护理责任制，深化护理专业内涵，整体提升护理服务水平的护理服务。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提供高质量的护理服务，满足病人的需求，提高病人的满意度，促进病人的康复。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优质的护理服务可以确保病人的安全和舒适，减少医疗差错和并发症的发生，从而提高医疗质量。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通过提供全面、细致、专业的护理服务，病人能够得到更好的照顾和关怀，从而提高病人对医疗服务的满意度。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优质护理服务要求护士具备更高的专业素养和技能水平，从而促进护理专业的持续发展。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促进护理专业发展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到了20世纪90年代，随着医疗技术的进步和人们对医疗服务的需求增加，优质护理服务的理念逐渐在全球范围内得到推广和应用。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优质护理服务的理念起源于20世纪60年代的美国，当时强调以病人为中心，提供全面、个性化的护理服务。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进入21世纪，优质护理服务逐渐成为医疗改革的重要内容之一，各国政府和医疗机构纷纷出台相关政策措施，推动优质护理服务的深入发展。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75" r="15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37" b="5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护理人员的专业素质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具备扎实的医学护理知识和技能，能够提供专业、高效的护理服务。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职业道德与操守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具备良好的职业道德和操守，尊重患者、关爱患者，维护患者权益。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沟通能力与合作精神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具备优秀的沟通能力，能够与患者及其家属建立良好关系，同时与其他医护人员密切合作，共同促进患者康复。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制定并执行标准化的护理操作流程，确保服务质量稳定可靠。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建立完善的质量监控与评估机制，及时发现并改进护理服务中的不足之处。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鼓励护理人员积极参与质量改进工作，不断优化护理服务流程和标准。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建立有效的患者反馈机制，收集患者对护理服务的意见和建议。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定期开展患者满意度调查，了解患者对护理服务的评价和需求。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根据患者反馈和满意度调查结果，制定持续改进计划，不断提升护理服务水平。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建立完善的护理安全管理制度，确保患者安全和护理服务的安全性。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定期进行护理服务风险评估，制定相应的防范措施，降低护理风险的发生率。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提高护理人员应对紧急情况的能力，确保在紧急情况下能够迅速、准确地采取应对措施。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优质护理服务的实践与案例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护理人员应具备良好的沟通技巧和亲和力，主动关心患者需求，提供个性化护理服务。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关注患者心理需求，提供心理支持和情绪疏导，帮助患者建立积极心态。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定期收集患者反馈，针对问题及时改进，确保服务质量持续提高。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总结词：通过优化服务态度、提高服务质量，提升患者对护理服务的满意度。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实践一：提高患者满意度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实践二：加强护理人员培训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总结词：通过系统培训和继续教育，提高护理人员的专业知识和技能水平。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制定培训计划，定期组织护理人员参加专业知识、技能操作、沟通技巧等方面的培训。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鼓励护理人员参加学术交流、研讨会等活动，了解行业最新动态和研究成果。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建立培训考核机制，确保培训效果转化为实际工作能力。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https://d.book118.com/517013000152006031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2024-09-04T07:59:45.720</cp:lastPrinted>
  <dcterms:created xsi:type="dcterms:W3CDTF">2024-09-03T23:59:45Z</dcterms:created>
  <dcterms:modified xsi:type="dcterms:W3CDTF">2024-09-03T23:59:47Z</dcterms:modified>
</cp:coreProperties>
</file>