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BA145-E0A5-4B51-9160-0D086B9EF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BA0D7-C306-4F87-93C7-8BAC9481F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0F1BE-6D37-4445-9E29-A7F42F647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92410-18CC-4FDA-8114-4F306C953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129CC7-ED3C-4D55-9EF1-1F328988E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9D5E2D-DC86-41BB-9783-DD47F55A8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276099-A74A-4A05-B7BE-6D0A658FA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23F26-FE50-459F-BFBC-197BE090A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63C43-AF73-485F-867C-867D7C455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801AD-783B-4C58-94FE-E93C81A93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9F758-408D-4CEF-8D77-3BAA874BF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14115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特护单书写规范培训PPT\n## 1.护理特护单的基本概念与作用\n### 1.1护理特护单的定义与重要性\n### 1.2护理特护单的内容与格式\n### 1.3护理特护单在临床护理中的应用\n## 2.护理特护单的书写规范与方法\n### 2.1护理特护单的书写基本原则\n### 2.2护理特护单的具体书写方法与技巧\n### 2.3护理特护单的书写注意事项与禁忌\n## 3.护理特护单的书写案例分析\n### 3.1护理特护单书写优秀的案例分析\n### 3.2护理特护单书写存在的问题及改进措施\n### 3.3护理特护单书写的经验与教训总结\n## 4.护理特护单书写的管理与质量控制\n### 4.1护理特护单书写的管理制度与流程\n### 4.2护理特护单书写的质量监控与评估\n### 4.3护理特护单书写的持续改进与提高\n## 5.护理特护单书写的未来发展趋势与展望\n### 5.1护理特护单书写的信息化发展\n### 5.2护理特护单书写的个性化与精细化发展\n### 5.3护理特护单书写的国际化与标准化发展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护理特护单书写规范培训PPT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护理特护单的基本概念与作用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护理特护单是指护士在临床护理工作中，针对特殊患者制定的护理计划及措施的单子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特殊患者：如重症、昏迷、手术等患者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护理计划：包括护理目标、护理措施、护理评价等内容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护理措施：包括生活护理、治疗护理、心理护理等方面</a:t>
                </a:r>
                <a:endParaRPr/>
              </a:p>
            </p:txBody>
          </p:sp>
        </p:grpSp>
        <p:grpSp>
          <p:nvGrpSpPr>
            <p:cNvPr id="16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护理特护单的重要性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提高护理工作的针对性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保证护理工作的有效性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提高患者的安全性和满意度</a:t>
                </a:r>
                <a:endParaRPr/>
              </a:p>
            </p:txBody>
          </p:sp>
        </p:grpSp>
      </p:grp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护理特护单的定义与重要性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护理特护单的内容</a:t>
                </a:r>
                <a:endParaRPr/>
              </a:p>
            </p:txBody>
          </p:sp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患者基本信息：如姓名、年龄、床号等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护理诊断：如病情评估、护理需求等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护理计划：包括护理目标、护理措施、护理评价等内容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护理措施：包括生活护理、治疗护理、心理护理等方面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护理评价：包括护理效果、护理问题、护理满意度等方面</a:t>
                </a:r>
                <a:endParaRPr/>
              </a:p>
            </p:txBody>
          </p:sp>
          <p:sp>
            <p:nvSpPr>
              <p:cNvPr id="1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护理特护单的格式</a:t>
                </a:r>
                <a:endParaRPr/>
              </a:p>
            </p:txBody>
          </p:sp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一般采用表格形式，便于填写和查阅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各部分内容要清晰、简洁，避免遗漏和重复</a:t>
                </a:r>
                <a:endParaRPr/>
              </a:p>
            </p:txBody>
          </p:sp>
          <p:sp>
            <p:nvSpPr>
              <p:cNvPr id="1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护理特护单的内容与格式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护理特护单在临床护理中的应用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护理特护单的应用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制定护理计划，明确护理目标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指导护理工作，保证护理措施的有效实施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评价护理效果，提高护理质量</a:t>
                </a:r>
                <a:endParaRPr/>
              </a:p>
            </p:txBody>
          </p:sp>
          <p:pic>
            <p:nvPicPr>
              <p:cNvPr id="1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护理特护单在临床护理中的意义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提高护理工作的规范化和标准化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促进护理团队协作，提高工作效率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为患者提供优质的护理服务，提高患者满意度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护理特护单的书写规范与方法</a:t>
            </a:r>
            <a:endParaRPr/>
          </a:p>
        </p:txBody>
      </p:sp>
      <p:sp>
        <p:nvSpPr>
          <p:cNvPr id="20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护理特护单的书写基本原则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206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真实性：护理特护单的内容要真实反映患者的病情和护理需求</a:t>
                </a:r>
                <a:endParaRPr/>
              </a:p>
            </p:txBody>
          </p:sp>
          <p:cxnSp>
            <p:nvCxnSpPr>
              <p:cNvPr id="210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11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4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准确性：护理特护单的各项数据和信息要准确无误</a:t>
                </a:r>
                <a:endParaRPr/>
              </a:p>
            </p:txBody>
          </p:sp>
        </p:grpSp>
        <p:grpSp>
          <p:nvGrpSpPr>
            <p:cNvPr id="216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9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完整性：护理特护单的内容要完整，避免遗漏和重复</a:t>
                </a:r>
                <a:endParaRPr/>
              </a:p>
            </p:txBody>
          </p:sp>
        </p:grpSp>
        <p:grpSp>
          <p:nvGrpSpPr>
            <p:cNvPr id="221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4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简洁性：护理特护单的内容要简洁明了，便于填写和查阅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护理特护单的具体书写方法与技巧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29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护理诊断的书写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要明确诊断依据，如病史、检查结果等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要简洁明了，避免使用模糊不清的词汇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护理计划的书写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要明确护理目标，如生活自理、病情稳定等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要详细列出护理措施，如生活护理、治疗护理等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要设定评价标准，如护理效果、护理满意度等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护理措施的书写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要针对患者的病情和需求，制定具体的护理措施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要明确护理措施的执行时间和执行人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护理评价的书写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要定期对护理效果进行评价，如每天、每周等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要记录护理问题，如护理并发症、护理投诉等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要征求患者意见，提高护理满意度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要保持护理特护单的清洁、整洁，避免涂改和破损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要及时更新护理特护单，反映患者的病情变化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要加强护理特护单的管理，防止丢失和泄露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严禁在护理特护单上使用不规范的缩写和符号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严禁隐瞒和篡改护理特护单的内容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严禁在护理特护单上随意涂改和撕毁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护理特护单的书写注意事项与禁忌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护理特护单的书写案例分析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护理特护单书写优秀的案例分析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护理诊断明确，护理计划合理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护理措施详细，执行到位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护理评价及时，满意度高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护理特护单书写规范，内容完整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护理特护单书写简洁，易于理解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护理特护单书写真实，反映患者病情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https://d.book118.com/517014115153006043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护理特护单书写规范培训PPT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2024-09-17T21:23:09.736</cp:lastPrinted>
  <dcterms:created xsi:type="dcterms:W3CDTF">2024-09-17T13:23:09Z</dcterms:created>
  <dcterms:modified xsi:type="dcterms:W3CDTF">2024-09-17T13:23:11Z</dcterms:modified>
</cp:coreProperties>
</file>