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3240E9-A294-4C75-B7D5-0775ABEE18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4DC6DD-0B30-4C16-B5E0-6CBC7E5D19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B37550-4BFD-4258-BD74-0496A9D468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B6A4C8-DA73-45F3-81D8-F18E033337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0EC175-97AA-47AD-8D2A-C0E3D6CF26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D6AF6E-EA05-4B92-A265-C82B37F92F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4A34A8-5F83-4AAF-B320-8C6FD2D126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28A4FF-5257-455B-A40A-FB3D6971E9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531AFB-AF11-47AD-B350-63A1E17DC0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8AFDB8-B75C-4FCE-85DC-545B881E95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E860DF-F087-475F-BFF2-839B23B7B4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701512013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IT标准化方案</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汇报人：AA</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IT标准化概述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IT基础设施标准化</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IT应用标准化</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IT安全与风险管理标准化</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IT运维与服务管理标准化</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IT标准化实施策略与路径</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IT标准化概述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056" r="2905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212" r="302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IT标准化是指在信息技术领域中，通过制定、发布和实施一系列标准，以规范信息技术产品、服务和管理的过程。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IT标准化定义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IT标准化可以提高信息技术的互操作性和可重用性，降低信息技术开发和维护成本，促进信息技术的普及和应用。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IT标准化的意义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IT标准化的定义与意义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391" r="2539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初期阶段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在计算机技术发展的初期，由于缺乏统一的标准和规范，不同厂商生产的计算机硬件和软件互不兼容，给用户带来了极大的不便。</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标准化组织的出现</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为了解决计算机硬件和软件互不兼容的问题，一些国际组织和标准化机构开始制定计算机硬件和软件的标准和规范，如IEEE、ISO等。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互联网时代的标准化</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随着互联网技术的快速发展，IT标准化也进入了互联网时代。在这个时代，IT标准化更加注重跨平台、跨网络和跨应用的互操作性和可重用性。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IT标准化的发展历程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IT标准化的目标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IT标准化的目标是建立开放、互操作、可重用和可靠的信息技术体系，以满足不断增长的信息技术需求，并推动信息技术的创新和发展。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IT标准化的原则</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IT标准化应遵循以下原则：公正性、开放性、协商一致、透明度和有效性。这些原则确保了IT标准化过程的公正性和开放性，促进了不同利益相关者之间的合作和协商，提高了IT标准的质量和实用性。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919" r="229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IT标准化的目标与原则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IT基础设施标准化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4175" b="1417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1962" b="1196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硬件设备标准化</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设备选型标准化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统一选定品牌、型号和配置，确保设备间的兼容性和稳定性。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设备采购流程标准化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规范设备采购流程，确保采购过程透明、公正、高效。</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设备管理标准化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制定设备管理制度，统一设备命名、编号、配置、维护等标准，提高管理效率。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409" r="19409"/>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操作系统标准化</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统一选定操作系统版本和配置，确保系统稳定性和安全性。</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应用软件标准化</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规范应用软件的开发、测试、部署和升级流程，确保软件质量和兼容性。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数据管理标准化</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制定数据管理制度，统一数据存储、备份、恢复和迁移等操作标准，确保数据安全性和可用性。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软件系统标准化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统一选定网络设备品牌、型号和配置，确保网络设备的兼容性和稳定性。</a:t>
            </a:r>
          </a:p>
        </p:txBody>
      </p:sp>
      <p:pic>
        <p:nvPicPr>
          <p:cNvPr id="6" name="Picture 6"/>
          <p:cNvPicPr>
            <a:picLocks noChangeAspect="1"/>
          </p:cNvPicPr>
          <p:nvPr/>
        </p:nvPicPr>
        <p:blipFill>
          <a:blip r:embed="rId2"/>
          <a:srcRect l="23340" r="2334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网络设备标准化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规范网络通信协议，确保不同设备和系统间的互联互通。</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网络协议标准化</a:t>
            </a:r>
          </a:p>
        </p:txBody>
      </p:sp>
      <p:pic>
        <p:nvPicPr>
          <p:cNvPr id="10" name="Picture 10"/>
          <p:cNvPicPr>
            <a:picLocks noChangeAspect="1"/>
          </p:cNvPicPr>
          <p:nvPr/>
        </p:nvPicPr>
        <p:blipFill>
          <a:blip r:embed="rId3"/>
          <a:srcRect l="2368" r="236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制定网络安全管理制度，统一网络安全策略、防火墙配置、病毒防范等操作标准，确保网络通信的安全性和稳定性。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网络安全标准化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网络通信标准化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IT应用标准化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对企业现有业务流程进行全面梳理，明确各流程环节、参与人员、时间节点等关键要素。</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流程梳理</a:t>
            </a:r>
          </a:p>
        </p:txBody>
      </p:sp>
      <p:pic>
        <p:nvPicPr>
          <p:cNvPr id="5" name="Picture 5"/>
          <p:cNvPicPr>
            <a:picLocks noChangeAspect="1"/>
          </p:cNvPicPr>
          <p:nvPr/>
        </p:nvPicPr>
        <p:blipFill>
          <a:blip r:embed="rId2"/>
          <a:srcRect t="98" b="98"/>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在梳理的基础上，对业务流程进行优化设计，去除冗余环节，提高流程效率。</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流程优化</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将优化后的业务流程进行标准化制定，形成标准化的操作规范和流程制度。</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标准化制定</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业务流程标准化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数据安全标准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制定数据安全标准，确保数据的保密性、完整性和可用性。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数据类型统一</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对企业内部各类数据进行分类整理，统一数据类型和格式，如日期、数字、文本等。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数据交换标准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制定数据交换标准，规范不同系统、不同部门之间数据传输的格式和方式。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数据格式标准化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https://d.book118.com/517015120136006035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2024-09-10T09:14:22.781</cp:lastPrinted>
  <dcterms:created xsi:type="dcterms:W3CDTF">2024-09-10T01:14:22Z</dcterms:created>
  <dcterms:modified xsi:type="dcterms:W3CDTF">2024-09-10T01:14:25Z</dcterms:modified>
</cp:coreProperties>
</file>