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330D53-F681-4DB7-A1D6-9D5318AB5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855293-EAE9-4653-B109-4F69A5BF9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B16C58-4759-42AD-B936-E4AA254B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A21D11-9C88-420E-AD52-52740044F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949AE7-01A1-47C8-BA43-9CE9AC7E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78ECDA5-D661-4B91-AD52-C17EA34D9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060DC64-40D2-4D4F-AB60-CC323C2B9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A6D12-BEFD-46AB-BBE7-7121F9FAF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5C75D2-F326-4F55-AD0B-A08BEC6B26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D94AE-19E7-4A8E-9FA7-41C62262A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ACEE4-99BD-46EB-AFFF-F9D1708F7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20050000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辅警保密教育自检自查报告总结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自查自检工作的具体内容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自查自检中发现的问题及原因分析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对策建议及改进措施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随着辅警在日常工作中接触和掌握的信息量不断增加，保密工作的重要性更加凸显。为了确保辅警在日常工作中不发生失泄密事件，必须加强保密教育，提高辅警的保密意识和能力。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当前社会信息化程度的提高，使得信息保密工作面临前所未有的挑战。辅警作为公安机关的重要辅助力量，在维护社会治安中发挥着重要作用，因此加强辅警保密教育至关重要。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8833" r="8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本次自检自查的目的是查找辅警在日常工作中存在的失泄密隐患，分析原因，提出改进措施，确保辅警在日常工作中严格遵守保密规定，防止失泄密事件的发生。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加强辅警保密教育自检自查工作，有助于提高辅警的保密意识和能力，增强辅警的职业素养和责任感，为维护社会治安和公共安全提供有力保障。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本报告总结了对某地区辅警保密教育自检自查工作的开展情况，包括自查自检工作的组织、实施、发现问题及整改措施等方面。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自查自检工作由某地区公安机关组织开展，针对该地区辅警保密教育现状进行全面检查和评估。通过查阅资料、现场检查、问卷调查等方式，对辅警保密教育存在的问题进行了深入剖析。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自查自检工作的基本情况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自查自检工作的具体内容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保密制度执行情况检查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对辅警在日常工作中的保密制度执行情况进行检查，包括文件管理、信息传输、会议管理等环节。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违规行为处理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对于违反保密制度的辅警，视情节轻重给予相应处理，并加强教育。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保密制度宣传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通过内部培训、宣传海报等方式，向辅警宣传保密制度，提高保密意识。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保密制度执行情况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保密宣传教育效果评估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对保密宣传教育活动的效果进行评估，总结经验教训，持续改进。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定期开展保密宣传教育活动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组织辅警参加保密宣传教育活动，包括保密知识讲座、案例分析等。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保密宣传资料编制与发放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编制并发放保密宣传资料，如保密手册、宣传海报等。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保密宣传教育情况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083" r="13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建设和完善保密技术设施，如加密设备、监控系统等。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保密技术设施建设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确保辅警在日常工作中严格落实各项保密技术防范措施。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保密技术防范措施落实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加强辅警的保密技术防范能力培训，提高防范意识和技术水平。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保密技术防范能力培训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保密技术防范情况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7059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涉密人员日常管理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641126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对涉密人员进行定期考核、培训和管理，确保其始终保持较高的保密意识和责任感。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823246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涉密人员离岗脱密管理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93781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加强涉密人员离岗、转岗、退休等脱密期管理，严格落实相关脱密措施。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982796" y="152195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涉密人员资格审查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992485"/>
            <a:ext cx="568713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对涉密人员进行严格的资格审查，确保其具备相应的政治素质和业务能力。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>
            <a:alphaModFix/>
          </a:blip>
          <a:srcRect l="12352" r="12352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涉密人员管理情况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保密工作责任制制定与完善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制定并不断完善保密工作责任制，明确各级领导和涉密人员的职责和要求。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保密工作责任制考核与问责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对各级领导和涉密人员的保密工作责任制落实情况进行考核和问责。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保密工作责任制宣传与教育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加强保密工作责任制的宣传和教育，提高各级领导和涉密人员的责任意识和执行力。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保密工作责任制落实情况</a:t>
            </a:r>
          </a:p>
        </p:txBody>
      </p:sp>
      <p:sp>
        <p:nvSpPr>
          <p:cNvPr id="38" name="AutoShape 38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自查自检中发现的问题及原因分析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172" b="517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部分辅警对保密制度理解不够深入，执行过程中存在偏差，导致保密工作出现漏洞。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部分辅警对保密工作的重要性认识不足，缺乏责任心，导致保密制度执行不力。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保密制度执行不力的问题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保密责任意识不强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保密制度执行不严格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https://d.book118.com/517020050000006053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2024-09-26T16:33:27.329</cp:lastPrinted>
  <dcterms:created xsi:type="dcterms:W3CDTF">2024-09-26T08:33:27Z</dcterms:created>
  <dcterms:modified xsi:type="dcterms:W3CDTF">2024-09-26T08:33:29Z</dcterms:modified>
</cp:coreProperties>
</file>