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2E0CA-1FE2-477A-96A2-A0A7E0C3F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AB90E-CB16-462C-8FB8-73FA7EA52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DD729-5D00-4DC2-916C-B8FCBC656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EB529-19A8-4086-BDEE-A58444F2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A7B21-D0B6-473B-B74A-D19692AE6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774ABD-9663-469B-BD3F-BA1554228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7F3A6-E019-42CA-BF5F-6F465F19E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4D400-ADEB-4DBA-80C6-062FD07A9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D055C-7B29-4BD8-8612-C102CF5C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A508C-9A17-4322-882A-C9F6A49A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58447-2C67-4E1E-808B-08ABAEF2E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2012106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港口与航道工程施工工艺的施工技术创新与工艺改进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港口与航道工程施工概述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指为满足船舶停泊、货物装卸和旅客上下船的需要，在江河海岸边建设的码头、船坞、航道等设施。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指为满足船舶通航需要，对天然或人工航道进行整治、疏浚和建筑物的修建。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航道工程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300" r="83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促进地区经济发展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港口与航道工程是地区经济发展的重要支撑，能够促进国际贸易和物流业的发展，提高地区经济竞争力。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保障国家安全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港口与航道工程是国家安全的重要组成部分，能够保障国家战略物资的运输和军事力量的投送。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维护生态平衡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港口与航道工程建设应注重环境保护，合理利用资源，保护水域生态平衡，实现可持续发展。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现代施工工艺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采用大型机械和先进技术，提高施工效率和质量，满足大规模港口与航道工程建设的需求。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施工技术创新与工艺改进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随着科技的不断进步，港口与航道工程施工技术也在不断创新和改进，进一步提高施工效率和质量，推动行业的发展。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传统施工工艺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以人力和简单机械为主，施工效率较低，质量难以保证。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港口与航道工程施工技术的发展历程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施工技术创新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新材料的应用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新材料如高性能混凝土和高分子材料等在港口与航道工程中的应用，能够提高工程的质量和耐久性，减少维护成本。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降低工程成本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新型的轻质、高强材料能够减少结构的自重，降低对基础的要求，从而节省材料和施工成本。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引入自动化、智能化的施工设备和技术，例如无人驾驶的挖掘设备、自动定位系统等，能够提高施工效率，缩短工期。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新的无损检测技术和设备能够实时监测施工质量和结构健康状况，及时发现并处理问题，从而提高工程质量。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提高施工安全性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提高施工环保性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采用新型的施工方法，例如预制桥梁段拼装施工，能够减少现场作业量，降低施工风险，提高安全性。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引入环保施工方法，例如泥浆固化和处理技术，能够减少施工对环境的影响，降低污染。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3117" b="311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施工方法的创新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信息化技术的应用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提高项目管理效率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通过信息化技术，可以将施工过程中的经验和知识进行整理和共享，促进知识的传承和创新，提高整个行业的水平。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促进知识共享和传承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利用信息化技术进行项目管理，例如BIM技术和ERP系统等，能够提高项目管理的效率和精度，减少信息传递的延误和误差。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施工工艺改进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https://d.book118.com/517020121064006050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2024-09-22T23:35:47.872</cp:lastPrinted>
  <dcterms:created xsi:type="dcterms:W3CDTF">2024-09-22T15:35:47Z</dcterms:created>
  <dcterms:modified xsi:type="dcterms:W3CDTF">2024-09-22T15:35:49Z</dcterms:modified>
</cp:coreProperties>
</file>