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EF167-DF9C-499F-AE77-B6EF2E817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9CB23-DC56-4E6A-BF31-290F3F3A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14BD3-2869-4575-87E8-A2CF0D93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81A66-CF3A-4B3B-B944-EC07B0A3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3FD7FA-C080-4E1D-A346-A8EB68D9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245CE-ABDD-427C-8350-8EC7F01B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AF402-444C-4EB6-911E-31052279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D49EF-437F-42F4-B64A-6AC6429F8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496C2-1FCE-45E7-9976-72789A07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92865-2B42-49A0-AE7F-8E19F0E75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49DD9-C02A-47FA-BBF8-0A566F4B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3000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小学新型冠状病毒预防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学生与家长注意事项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2019年12月，在武汉首次发现新型冠状病毒。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具有高度的传染性和变异能力，可在人与人之间传播，且在低温、潮湿的环境中存活时间长。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新型冠状病毒的发现与特点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新型冠状病毒的发现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病毒可通过飞沫、气溶胶等形式在空气中传播。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病毒可通过接触被病毒污染的物品表面，再接触口、鼻、眼等部位而传播。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病毒可能通过消化道传播，如接触病毒污染的食物或水源。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发热、咳嗽、乏力、呼吸急促等症状，严重时可导致肺炎、心脏疾病等。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保持社交距离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避免拥挤的场所，尽量保持1米以上的社交距离。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戴口罩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在公共场所、乘坐公共交通工具时需戴口罩。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勤洗手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开窗通风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少触摸公共物品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避免触摸公共场所的物品，如门把手、电梯按钮等。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新型冠状病毒的症状与预防措施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学校预防措施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确保学生在学校内有足够的洗手设施，并教育学生养成勤洗手的习惯，特别是在接触公共物品后。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教育学生如何正确地咳嗽和打喷嚏，以减少病毒的传播风险。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鼓励学生保持个人卫生习惯，如不随地吐痰、不乱摸口鼻眼等。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公共区域消毒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定期对学校的教室、走廊、卫生间等公共区域进行全面消毒，特别是高频接触的物体表面。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学习用品消毒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对学生的课本、文具等学习用品进行定期清洁和消毒，以降低病毒附着的风险。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餐饮用具消毒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对学校的餐具、餐盘、饮水机等餐饮用具进行定期清洗和消毒。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线上教育资源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利用线上平台提供防疫相关的教育资源，如防疫知识课程、专家讲座等。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定期开展防疫知识讲座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邀请专业人士或医生到学校开展防疫知识讲座，为学生和教职工提供更专业的指导。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制作和发放防疫宣传教育资料，包括海报、手册、视频等，以增强学生的防疫意识。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学生与家长注意事项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https://d.book118.com/517023000036006041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2024-09-13T23:09:16.426</cp:lastPrinted>
  <dcterms:created xsi:type="dcterms:W3CDTF">2024-09-13T15:09:16Z</dcterms:created>
  <dcterms:modified xsi:type="dcterms:W3CDTF">2024-09-13T15:09:18Z</dcterms:modified>
</cp:coreProperties>
</file>