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341A2-A614-4CF8-99AB-6A229112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CD28-BDD7-4363-9B76-2B634BD4D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026B3-A9F3-43F3-BCA2-C656F109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9246A-D157-40E2-906B-A6967718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22DAD-3557-4B94-BF1B-48FF7932E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A6C8F-0471-45DA-BA26-AC3CD74D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F4C19-EB2B-4488-ADA8-F1BB30EA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BADB3-1166-48BC-B37A-C57BC054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AD383-7700-4CFF-91AD-A6DEF61A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4AE2D-86D4-4371-92B8-DCC81C3F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9F763-4A25-410B-BB0F-9A3CCE7F3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3022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产后护理中的风险管理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产后护理中的常见风险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产后护理中的风险控制措施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产后护理中的风险评估与监测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91" b="77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促进产妇身体恢复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产后护理有助于产妇的身体恢复，包括子宫收缩、恶露排出、伤口愈合等。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提高母乳喂养成功率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专业的产后护理能够提供正确的哺乳指导和支持，帮助产妇建立成功的母乳喂养关系。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预防产后抑郁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良好的产后护理可以关注产妇的心理状态，提供必要的情感支持和心理疏导，预防产后抑郁的发生。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通过有效的风险管理，可以降低产后出血、感染、静脉血栓等并发症的风险。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风险管理有助于提高产后护理的质量和安全性，确保产妇和新生儿的健康和安全。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通过合理的风险评估和预防措施，可以减少因护理不当导致的医疗纠纷。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产后护理中的常见风险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17" r="107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产后的生理变化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顺产或剖腹产都可能带来伤口，需要一段时间恢复。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分娩后，新妈妈可能会感到极度疲劳，需要充分休息。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分娩后，子宫需要恢复原状，会引起宫缩痛。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产后会有恶露排出，持续一段时间。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产后伤口疼痛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产后疲劳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产后宫缩痛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产后恶露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产后失眠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产后情绪波动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产后自卑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产后的心理变化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新妈妈在分娩后可能出现情绪低落、焦虑、易怒等情况。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分娩后，新妈妈可能出现睡眠质量差、失眠等情况。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新妈妈情绪容易波动，易怒、紧张、焦虑等。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新妈妈可能会因为身体变化、母乳喂养等问题而感到自卑。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新妈妈的居住环境应安静、舒适、安全。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产后饮食应营养丰富，有助于新妈妈的身体恢复和哺乳。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饮食营养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新妈妈需要充足的休息和适量的运动，有助于身体恢复。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选择合适的喂养方式，有助于新妈妈和宝宝的健康。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母乳喂养与人工喂养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产后的生活环境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家人的关心和支持对新妈妈情绪和身体恢复非常重要。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朋友的理解和鼓励有助于减轻新妈妈的压力和焦虑。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专业的医疗护理对新妈妈的产后恢复非常重要。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医疗支持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如有需要，寻求心理辅导，帮助新妈妈应对产后情绪问题。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产后护理中的风险管理策略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通过定期产前检查，及时发现并处理潜在的健康问题，降低产后护理中的风险。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保持健康的生活方式，包括均衡饮食、适量运动和良好的睡眠，有助于降低产后护理中的风险。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提前了解产后护理的相关知识和技能，做好心理和物质准备，以应对可能出现的风险。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对于产后出现的并发症，如产后出血、感染等，应立即采取有效措施进行控制和治疗。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对产妇和新生儿的生命体征、症状等进行密切观察，及时发现并处理异常情况。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提供科学喂养指导，帮助产妇正确喂养新生儿，降低喂养不当引起的风险。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科学喂养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应对性风险管理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关注产妇的心理健康，提供心理支持和辅导，帮助其调整心态，减轻焦虑和抑郁情绪。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通过适当的锻炼和康复训练，促进产妇的身体恢复，提高身体素质。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定期进行产后复查，评估产妇和新生儿的健康状况，及时发现并处理潜在的健康问题。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恢复性风险管理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https://d.book118.com/517023022045006034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2024-09-08T03:06:42.956</cp:lastPrinted>
  <dcterms:created xsi:type="dcterms:W3CDTF">2024-09-07T19:06:42Z</dcterms:created>
  <dcterms:modified xsi:type="dcterms:W3CDTF">2024-09-07T19:06:45Z</dcterms:modified>
</cp:coreProperties>
</file>