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E4AEE-6EEC-42BD-BD54-8F6C7E1D7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3A435-A22D-4A26-9013-A96A68CEA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4BF39-D963-4F10-A3A1-01A654307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B3886C-A619-4259-B94A-9C922028A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FB6ECB-4DB8-40CD-96A4-CC90AB425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511BFE-C9EE-44B7-A8E2-29F5ACC93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A8E804-DF66-46FB-9D5D-8E20E697F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7CE0D-2FC4-4817-845E-AD40EA13E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2E26F8-87F6-4A84-A305-3300CE574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1B2E1-04AE-4608-9C56-13E57160D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A76C9-AC81-4EB6-9B2D-CC9CF73C5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2414305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轴类零件加工工艺过程中的质量管理与审核方法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轴类零件加工工艺概述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质量管理体系建立与实施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加工过程质量控制方法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质量审核程序及实施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质量事故处理与预防措施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轴类零件是机械设备中的重要组成部分，其质量直接影响设备的性能和寿命。通过加强质量管理和审核，可以提高轴类零件的加工精度和一致性，从而提高产品质量。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有效的质量管理和审核可以减少废品和返工，提高生产效率和资源利用率，从而降低生产成本。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高质量的轴类零件是企业赢得市场和客户信任的关键因素之一。通过加强质量管理和审核，可以提高企业形象和品牌价值，增强企业竞争力。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改进和优化建议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针对现有质量管理和审核方法存在的问题和不足，提出改进和优化的建议，如引入先进的质量管理理念和方法、加强人员培训和技能提升等。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轴类零件加工工艺过程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介绍轴类零件的加工工艺流程，包括加工前的准备、加工过程中的质量控制和加工后的检验等。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质量管理和审核方法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详细阐述在轴类零件加工工艺过程中采用的质量管理和审核方法，如过程控制、统计过程控制、首件检验、巡回检验、完工检验等。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结合实际案例，分析质量管理和审核方法在轴类零件加工工艺过程中的应用及效果。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轴类零件加工工艺概述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548" r="335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43" r="303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轴类零件是机械设备中重要的传动和支撑元件，用于传递扭矩、承受载荷以及保证设备的正常运转。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根据用途和结构特点，轴类零件可分为传动轴、支撑轴、主轴、曲轴等多种类型。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轴类零件定义及分类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236" b="42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7141" r="171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236" b="72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加工工艺流程简介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工艺流程制定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根据轴类零件的设计要求和加工难度，制定合理的加工工艺流程，包括粗加工、半精加工、精加工等阶段。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加工方法选择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针对轴类零件的不同部位和加工要求，选择合适的加工方法，如车削、磨削、铣削等。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工艺参数确定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根据加工设备和刀具的性能，确定合适的切削用量、进给速度、切削深度等工艺参数。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轴类零件的加工设备主要包括车床、磨床、铣床等，其中高精度数控设备的应用有助于提高加工精度和效率。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轴类零件的加工精度和表面质量对其使用性能具有重要影响，因此应严格控制加工误差和表面粗糙度等技术指标。同时，还需要关注设备的维护保养和操作规范等方面，以确保加工过程的稳定性和可靠性。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696" r="106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加工设备及技术要求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质量管理体系建立与实施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68" b="13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确立“精益求精，质量第一”的质量方针，强调全员参与和持续改进。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根据产品特性和客户需求，设定具体的、可衡量的、可实现的质量目标，如合格率、不良率等。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质量方针与目标设定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设定质量目标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明确质量方针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750" r="26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建立质量管理组织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设立专门的质量管理部门，负责全面质量管理工作的规划、组织、协调和监督。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明确职责划分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明确各部门、各岗位在质量管理体系中的职责和权限，形成有效的质量管理网络。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组织架构与职责划分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08" r="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对加工过程中的关键质量数据进行记录和保存，以便后续的质量追溯和改进分析。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编制质量管理流程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将轴类零件加工过程中的各个环节和流程进行详细的梳理和描述，形成标准化的质量管理流程文件。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制定作业指导书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针对每个工序和岗位，制定相应的作业指导书，明确操作规范和质量要求，确保员工能够准确执行。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流程文件化及标准化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加工过程质量控制方法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对采购的原材料进行严格的检验，包括化学成分、机械性能、尺寸精度等方面，确保原材料符合设计要求。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原材料检验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对检验合格的原材料进行入库管理，按照不同规格、材质进行分类存放，并做好标识和记录，以便后续加工使用。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入库管理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原材料检验与入库管理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https://d.book118.com/517024143053006032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2024-09-05T04:12:40.379</cp:lastPrinted>
  <dcterms:created xsi:type="dcterms:W3CDTF">2024-09-04T20:12:40Z</dcterms:created>
  <dcterms:modified xsi:type="dcterms:W3CDTF">2024-09-04T20:12:42Z</dcterms:modified>
</cp:coreProperties>
</file>