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5E6F5-17EC-40B3-8BD8-34D9CE511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55CBC-6D8F-4341-A0BC-D1FFA8DCD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EDA22-5CF1-42EE-8CFB-A47C8CBCE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7C942-C897-463F-897F-8F79984EB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78B953-DC91-4EB1-BBD3-74B1AB5D2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9C7FC9-049D-42F4-A315-7210FCC96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98F391-3020-4F63-A8C8-FEE17A1FD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EF8F9-13AC-4607-B804-253968247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7FB997-207E-4A5E-A852-2561BFA33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6B878-1E92-4794-A233-0EA610D07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6B040-F3D6-416C-A6B9-4EEAEEC33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24201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气胸的护理常规\n## 1.气胸的基本概念与病因\n### 1.1气胸的定义与分类\n### 1.2气胸的病因及发病机制\n### 1.3气胸的临床症状与体征\n## 2.气胸的诊断与治疗\n### 2.1气胸的诊断方法\n### 2.2气胸的治疗原则与方法\n### 2.3气胸的复发与预防\n## 3.气胸的护理评估与观察\n### 3.1气胸患者的护理评估\n### 3.2气胸患者的观察要点\n### 3.3气胸患者的心理评估与干预\n## 4.气胸的护理措施\n### 4.1气胸患者的卧床休息与体位\n### 4.2气胸患者的氧疗与呼吸管理\n### 4.3气胸患者的疼痛管理\n## 5.气胸的并发症预防与护理\n### 5.1气胸并发肺部感染预防与护理\n### 5.2气胸并发血气胸的预防与护理\n### 5.3气胸并发急性呼吸窘迫综合征的预防与护理\n## 6.气胸患者的健康教育\n### 6.1气胸患者的生活指导\n### 6.2气胸患者的饮食指导\n### 6.3气胸患者的运动指导\n## 7.气胸的护理案例分析\n### 7.1气胸患者的护理案例分析\n### 7.2气胸患者的护理效果评价\n### 7.3气胸护理中的问题与改进措施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气胸的护理常规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气胸的基本概念与病因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气胸的定义</a:t>
                </a:r>
                <a:endParaRPr/>
              </a:p>
            </p:txBody>
          </p:sp>
          <p:sp>
            <p:nvSpPr>
              <p:cNvPr id="2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气体进入胸膜腔，导致胸膜腔内压力增高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肺组织受压，影响呼吸功能</a:t>
                </a:r>
                <a:endParaRPr/>
              </a:p>
            </p:txBody>
          </p:sp>
          <p:sp>
            <p:nvSpPr>
              <p:cNvPr id="2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气胸的分类</a:t>
                </a:r>
                <a:endParaRPr/>
              </a:p>
            </p:txBody>
          </p:sp>
          <p:sp>
            <p:nvSpPr>
              <p:cNvPr id="2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自发性气胸：无明显诱因，多见于肺气肿、肺大疱患者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创伤性气胸：因外伤、手术等原因导致胸膜破裂，气体进入胸膜腔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张力性气胸：胸膜腔内气体积聚，压力增高，影响肺组织扩张</a:t>
                </a:r>
                <a:endParaRPr/>
              </a:p>
            </p:txBody>
          </p:sp>
          <p:sp>
            <p:nvSpPr>
              <p:cNvPr id="2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2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肺气肿、肺大疱：肺组织病变，肺泡破裂，导致气胸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外伤：胸部外伤，如刺伤、撞击等，导致胸膜破裂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手术：胸部手术，如肺切除术、胸腔镜手术等，导致气胸</a:t>
                </a:r>
                <a:endParaRPr/>
              </a:p>
            </p:txBody>
          </p:sp>
          <p:sp>
            <p:nvSpPr>
              <p:cNvPr id="2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</a:t>
                </a:r>
                <a:endParaRPr/>
              </a:p>
            </p:txBody>
          </p:sp>
          <p:sp>
            <p:nvSpPr>
              <p:cNvPr id="2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肺泡破裂：肺气肿、肺大疱患者，肺泡破裂，气体进入胸膜腔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胸膜破裂：外伤、手术等原因，导致胸膜破裂，气体进入胸膜腔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胸膜腔内压力增高：气体积聚，胸膜腔内压力增高，影响肺组织扩张</a:t>
                </a:r>
                <a:endParaRPr/>
              </a:p>
            </p:txBody>
          </p:sp>
          <p:sp>
            <p:nvSpPr>
              <p:cNvPr id="2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气胸的病因及发病机制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</a:t>
                </a:r>
                <a:endParaRPr/>
              </a:p>
            </p:txBody>
          </p:sp>
          <p:sp>
            <p:nvSpPr>
              <p:cNvPr id="3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呼吸困难：肺组织受压，影响呼吸功能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胸痛：胸膜破裂，气体刺激胸膜，引起疼痛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刺激性咳嗽：气体刺激支气管，引起咳嗽</a:t>
                </a:r>
                <a:endParaRPr/>
              </a:p>
            </p:txBody>
          </p:sp>
          <p:sp>
            <p:nvSpPr>
              <p:cNvPr id="3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</a:t>
                </a:r>
                <a:endParaRPr/>
              </a:p>
            </p:txBody>
          </p:sp>
          <p:sp>
            <p:nvSpPr>
              <p:cNvPr id="3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呼吸急促：肺组织受压，影响呼吸功能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气管偏向健侧：胸膜腔内气体积聚，压迫气管，使气管偏向健侧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叩诊呈鼓音：胸膜腔内气体积聚，影响肺组织振动，叩诊呈鼓音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呼吸音减弱：肺组织受压，影响呼吸功能，呼吸音减弱</a:t>
                </a:r>
                <a:endParaRPr/>
              </a:p>
            </p:txBody>
          </p:sp>
          <p:sp>
            <p:nvSpPr>
              <p:cNvPr id="3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气胸的诊断与治疗</a:t>
            </a:r>
            <a:endParaRPr/>
          </a:p>
        </p:txBody>
      </p:sp>
      <p:sp>
        <p:nvSpPr>
          <p:cNvPr id="3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2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2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症状与体征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根据患者症状、体征，初步判断气胸的可能性</a:t>
                </a:r>
                <a:endParaRPr/>
              </a:p>
            </p:txBody>
          </p:sp>
          <p:sp>
            <p:nvSpPr>
              <p:cNvPr id="32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X线胸片：显示肺组织受压，胸膜腔内气体积聚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CT检查：显示肺组织、胸膜腔内气体积聚情况，准确判断气胸程度</a:t>
                </a:r>
                <a:endParaRPr/>
              </a:p>
            </p:txBody>
          </p:sp>
          <p:sp>
            <p:nvSpPr>
              <p:cNvPr id="33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气道压力测定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测定气道压力，判断肺组织受压程度</a:t>
                </a:r>
                <a:endParaRPr/>
              </a:p>
            </p:txBody>
          </p:sp>
          <p:sp>
            <p:nvSpPr>
              <p:cNvPr id="33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气胸的治疗原则与方法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排除胸腔内气体，减轻肺组织受压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治疗原发病，防止气胸复发</a:t>
                </a:r>
                <a:endParaRPr/>
              </a:p>
            </p:txBody>
          </p:sp>
          <p:pic>
            <p:nvPicPr>
              <p:cNvPr id="3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闭式引流术：在胸腔内放置引流管，排除胸腔内气体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胸腔镜手术：修复胸膜破裂口，防止气体继续进入胸膜腔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高压氧治疗：提高肺组织氧含量，促进肺组织修复</a:t>
                </a:r>
                <a:endParaRPr/>
              </a:p>
            </p:txBody>
          </p:sp>
          <p:pic>
            <p:nvPicPr>
              <p:cNvPr id="3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气胸的复发与预防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复发原因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原发病未治愈：如肺气肿、肺大疱等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肺部感染：影响肺组织修复，导致气胸复发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过度用力：如剧烈运动、咳嗽等，导致肺泡破裂，复发气胸</a:t>
                </a:r>
                <a:endParaRPr/>
              </a:p>
            </p:txBody>
          </p:sp>
          <p:pic>
            <p:nvPicPr>
              <p:cNvPr id="3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治疗原发病：控制肺气肿、肺大疱等疾病，防止气胸复发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预防感染：加强呼吸道管理，防止肺部感染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避免过度用力：避免剧烈运动、咳嗽等，防止肺泡破裂</a:t>
                </a:r>
                <a:endParaRPr/>
              </a:p>
            </p:txBody>
          </p:sp>
          <p:pic>
            <p:nvPicPr>
              <p:cNvPr id="3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气胸的护理评估与观察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监测心率、血压、呼吸等生命体征，评估患者病情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生命体征评估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评估患者呼吸急促、呼吸困难等症状，观察呼吸频率、节律等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呼吸功能评估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评估患者心理状态，如焦虑、抑郁等，给予心理干预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气胸患者的护理评估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观察患者胸痛、呼吸困难等症状是否缓解</a:t>
                </a:r>
                <a:endParaRPr/>
              </a:p>
            </p:txBody>
          </p:sp>
          <p:sp>
            <p:nvSpPr>
              <p:cNvPr id="3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症状观察</a:t>
                </a:r>
                <a:endParaRPr/>
              </a:p>
            </p:txBody>
          </p:sp>
        </p:grpSp>
        <p:grpSp>
          <p:nvGrpSpPr>
            <p:cNvPr id="3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体征观察</a:t>
                </a:r>
                <a:endParaRPr/>
              </a:p>
            </p:txBody>
          </p:sp>
          <p:sp>
            <p:nvSpPr>
              <p:cNvPr id="3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观察患者呼吸急促、气管偏向健侧等症状是否改善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观察胸腔引流管是否通畅，引流液的颜色、量等</a:t>
                </a:r>
                <a:endParaRPr/>
              </a:p>
            </p:txBody>
          </p:sp>
        </p:grpSp>
        <p:grpSp>
          <p:nvGrpSpPr>
            <p:cNvPr id="3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并发症观察</a:t>
                </a:r>
                <a:endParaRPr/>
              </a:p>
            </p:txBody>
          </p:sp>
          <p:sp>
            <p:nvSpPr>
              <p:cNvPr id="4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观察患者是否有肺部感染、血气胸等并发症</a:t>
                </a:r>
                <a:endParaRPr/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气胸患者的观察要点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气胸患者的心理评估与干预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了解患者对气胸的认识，评估患者心理状态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心理干预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提供心理支持，缓解患者焦虑、抑郁情绪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加强健康教育，提高患者对气胸的认识，增强治疗信心</a:t>
                </a:r>
                <a:endParaRPr/>
              </a:p>
            </p:txBody>
          </p:sp>
          <p:pic>
            <p:nvPicPr>
              <p:cNvPr id="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气胸的护理措施</a:t>
            </a:r>
            <a:endParaRPr/>
          </a:p>
        </p:txBody>
      </p:sp>
      <p:sp>
        <p:nvSpPr>
          <p:cNvPr id="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卧床休息</a:t>
                </a:r>
                <a:endParaRPr/>
              </a:p>
            </p:txBody>
          </p:sp>
          <p:sp>
            <p:nvSpPr>
              <p:cNvPr id="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气胸患者需卧床休息，避免剧烈运动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减轻肺组织受压，有利于肺组织修复</a:t>
                </a:r>
                <a:endParaRPr/>
              </a:p>
            </p:txBody>
          </p:sp>
          <p:sp>
            <p:nvSpPr>
              <p:cNvPr id="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体位</a:t>
                </a:r>
                <a:endParaRPr/>
              </a:p>
            </p:txBody>
          </p:sp>
          <p:sp>
            <p:nvSpPr>
              <p:cNvPr id="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患者可采取半卧位，有利于呼吸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可在背部垫软枕，使肺部扩张，改善呼吸</a:t>
                </a:r>
                <a:endParaRPr/>
              </a:p>
            </p:txBody>
          </p:sp>
          <p:sp>
            <p:nvSpPr>
              <p:cNvPr id="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气胸患者的卧床休息与体位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https://d.book118.com/517024201153006043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气胸的护理常规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2024-09-17T21:26:55.106</cp:lastPrinted>
  <dcterms:created xsi:type="dcterms:W3CDTF">2024-09-17T13:26:55Z</dcterms:created>
  <dcterms:modified xsi:type="dcterms:W3CDTF">2024-09-17T13:26:57Z</dcterms:modified>
</cp:coreProperties>
</file>