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31051-EAF5-4703-B361-2D03EDBAC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19DA8-DFBB-470F-8B38-E42299005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0F714-6A1A-4483-BB2D-B609EAEC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D1490-36B0-4483-A209-FE4BB56F9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63CE4C-241C-4969-A2CF-27950D398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95F3A-49BB-4CF2-B826-2096770E1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1F3BC0-1FDE-4F50-970F-BF36DDA98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638B3-6566-4A5F-9CE2-CA2FA2170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DDB33-5EC6-4904-BCC8-0ED737C4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252A5-D9A1-4D4C-8CCC-68F27B16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2890F-8FEE-459B-B91B-BA7AECD73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25034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双重预防机制培训课件\n## 1.双重预防机制的基本概念与重要性\n### 1.1双重预防机制的定义与背景\n### 1.2双重预防机制的核心内容与要求\n### 1.3双重预防机制在企业安全管理中的应用价值\n## 2.双重预防机制的实施步骤与方法\n### 2.1建立安全风险辨识与评估体系\n### 2.2制定安全风险防控措施与应急预案\n### 2.3落实安全风险管控责任与监督机制\n## 3.双重预防机制的关键要素与技巧\n### 3.1安全风险辨识的方法与技巧\n### 3.2安全风险评估的标准与流程\n### 3.3安全风险防控措施的制定与实施\n## 4.双重预防机制的案例分析与实践\n### 4.1成功案例分析：企业如何通过双重预防机制降低事故风险\n### 4.2双重预防机制在企业安全管理中的挑战与应对策略\n### 4.3企业实施双重预防机制的经验与教训总结\n## 5.双重预防机制的未来发展趋势与展望\n### 5.1双重预防机制在企业安全管理中的长期价值与影响\n### 5.2科技创新如何推动双重预防机制的升级与发展\n### 5.3企业如何持续优化双重预防机制，提高安全管理水平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双重预防机制培训课件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双重预防机制的基本概念与重要性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5" name="组合 1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6" name="组合 16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双重预防机制是一种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风险辨识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风险防控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降低企业生产过程中事故发生的可能性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1" name="组合 17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随着工业生产规模的扩大和安全风险的增加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企业安全管理面临着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严峻挑战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双重预防机制作为一种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，得到了广泛关注和应用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双重预防机制的核心内容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风险辨识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：识别生产过程中存在的安全风险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：评估风险的可能性和严重程度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：制定并实施风险防控措施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双重预防机制的要求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建立完善的风险辨识与评估体系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制定针对性的风险防控措施与应急预案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落实安全风险管控责任与监督机制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双重预防机制的核心内容与要求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组合 1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6" name="组合 19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提高企业安全管理水平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双重预防机制有助于企业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生产过程中的安全风险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为企业制定有效的安全管理策略提供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降低事故发生的可能性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管理手段，降低事故发生的可能性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减少因事故导致的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财产损失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人员伤亡</a:t>
                </a:r>
                <a:endParaRPr/>
              </a:p>
            </p:txBody>
          </p:sp>
          <p:pic>
            <p:nvPicPr>
              <p:cNvPr id="2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组合 20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提高企业生产效率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双重预防机制有助于企业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优化生产流程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降低因事故导致的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生产中断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经济损失</a:t>
                </a:r>
                <a:endParaRPr/>
              </a:p>
            </p:txBody>
          </p:sp>
          <p:pic>
            <p:nvPicPr>
              <p:cNvPr id="2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双重预防机制在企业安全管理中的应用价值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双重预防机制的实施步骤与方法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建立安全风险辨识与评估体系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组合 21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组合 21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风险辨识的方法与技巧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的风险辨识方法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结合企业生产实际，制定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的风险辨识清单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组合 22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风险评估的标准与流程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制定风险评估的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对识别出的风险进行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风险防控措施的制定与实施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针对评估结果，制定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的风险防控措施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责任主体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，确保风险防控措施的有效实施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应急预案的制定与演练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，提高应对突发事故的能力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，提高员工的应急处理能力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制定安全风险防控措施与应急预案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安全风险管控责任的落实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责任主体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，确保安全风险管控责任的落实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责任追究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制度，提高员工的安全意识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安全监督管理机制的建立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机制，确保双重预防机制的有效运行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，及时发现和整改安全隐患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落实安全风险管控责任与监督机制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双重预防机制的关键要素与技巧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安全风险辨识的方法与技巧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采用标准化的风险辨识方法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参考国家和行业的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安全风险辨识标准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结合企业生产实际，制定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的风险辨识清单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提高风险辨识的准确性与全面性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加强对员工的风险辨识培训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风险辨识工作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https://d.book118.com/517025034200006042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双重预防机制培训课件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2024-09-16T12:42:55.019</cp:lastPrinted>
  <dcterms:created xsi:type="dcterms:W3CDTF">2024-09-16T04:42:55Z</dcterms:created>
  <dcterms:modified xsi:type="dcterms:W3CDTF">2024-09-16T04:42:56Z</dcterms:modified>
</cp:coreProperties>
</file>