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DBC06-B00C-49A0-993E-1F8F8A125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6962F-8EAC-4F6A-BF58-32B2DDE34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016FF-3981-4FD7-8926-089A5FCED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41529-E602-4B9D-A6FA-4F18A8E87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A1813F-4F59-4A10-99CC-674C766BA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A8CEAF-6986-471C-84F9-9A940A44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AECF7-CF70-4EAE-B9A7-1EE76E552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1BD86-A779-4962-8C04-A0E1CA68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14A81-F6D5-4A23-9691-7899B505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AE59F-AD71-4F06-ACA2-DAC14F97F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4A38B-765C-4D24-8C52-908B33BCE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26035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电气设备安装与调试过程中的环境验证与质量要求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电气设备安装过程中的环境验证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电气设备调试过程中的环境验证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电气设备安装与调试的质量要求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环境验证与质量要求的实施与管理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确保电气设备在安全、可靠的环境下运行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提高电气设备安装与调试的效率和质量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降低电气设备运行过程中的故障率和维护成本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影响电气设备的性能、寿命及安全性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涉及多个专业领域，需要综合考虑各种因素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是电气设备投入运行前的必要环节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电气设备安装与调试的重要性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电气设备安装过程中的环境验证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确保安装场地空间足够，方便设备的安装、调试及后期维护。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温度与湿度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检查安装环境的温度和湿度是否在设备允许的范围内，以防止设备过热或过潮。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评估场地是否干净，有无灰尘、腐蚀性气体等，以确保设备在良好的环境中运行。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安装环境的检查与评估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电气设备通常需要稳定的电源供应，电压和频率波动应在允许范围内。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接地与防雷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振动与噪音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确保安装场地有良好的接地系统，以提供设备安全运行的基础，并考虑防雷措施以应对恶劣天气。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避免将设备安装在有强烈振动或高噪音的环境中，以防止对设备造成损害或影响性能。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电气设备对环境的要求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将现场环境与设备要求的环境参数进行对比分析，评估是否满足安装条件。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如环境不满足要求，需采取相应整改措施，如改善电源质量、加强接地系统等，直至满足设备安装要求。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在安装前进行现场勘查，记录环境参数如温度、湿度、噪音等。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环境验证的方法和步骤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电气设备调试过程中的环境验证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温度和湿度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检查并记录调试环境的温度和湿度，确保其在电气设备允许的范围内。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评估环境中是否存在腐蚀性气体、尘埃等污染物，这些可能对电气设备造成损害。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振动和噪音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检测环境中的振动和噪音水平，以确保不会对电气设备的正常运行产生干扰。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调试环境的检查与评估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电气设备需要稳定的电源供应，以避免电压波动对设备造成损害。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稳定的电源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设备周围应留有足够的空间，以便于散热、维护和操作。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适当的空间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确保电气设备正确接地，并采取必要的防雷措施，以保护设备免受雷电的影响。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接地和防雷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电气设备对调试环境的要求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https://d.book118.com/517026035155006040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2024-09-13T10:24:11.083</cp:lastPrinted>
  <dcterms:created xsi:type="dcterms:W3CDTF">2024-09-13T02:24:11Z</dcterms:created>
  <dcterms:modified xsi:type="dcterms:W3CDTF">2024-09-13T02:24:13Z</dcterms:modified>
</cp:coreProperties>
</file>