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CCB2F2-776E-4531-8F51-079277F837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A0B4C2-3F22-4CED-B55E-FF133D93AC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3E6D21-C5AC-4925-AB1B-F8B8717169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A5CB18-1182-4D1F-8768-3D7E78B038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39ADC7-7338-4973-85EE-63FAA5F376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5AF992A-3984-4455-BE79-DB7C472072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D609F1-9D80-4C9B-9FEE-D568C45085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562474-D9EA-4C89-A4DE-4D9EAECCD8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409AA4-6D98-4ADC-9335-3C0F2397E4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5D34F5-1466-4893-87AB-4EDC0403AE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C96D6A-F2B1-451F-9A18-E83BECD991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7026053064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班组建设总结报告：凝聚团队力量的实践经验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班组建设背景与目标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团队力量凝聚策略实施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实践经验分享：成功案例剖析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问题反思与改进方向探讨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未来展望与班组建设规划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结论与启示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班组建设背景与目标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398" r="1539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20308" r="20308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公司发展阶段与战略调整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随着公司业务规模的不断扩大，对班组建设提出了更高要求，以适应快速变化的市场环境。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班组现状与问题分析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在班组建设过程中，我们发现存在沟通不畅、协作不紧密、技能水平参差不齐等问题，亟待解决。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行业趋势与竞争态势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当前，行业竞争日益激烈，加强班组建设，提高团队凝聚力和执行力成为企业提升竞争力的关键。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183" r="16183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通过班组建设活动，增进成员之间的相互了解和信任，形成紧密的团队关系。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提高团队凝聚力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开展针对性的培训和学习活动，提高班组成员的专业技能和综合素质。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提升团队技能水平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建立有效的沟通机制和协作流程，确保信息畅通，提高工作效率。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优化团队沟通与协作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塑造积极向上的团队文化，强化班组成员的归属感和使命感。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培育团队文化与价值观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团队建设目标设定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0459" r="20459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针对班组成员的不同特点和需求，采取有效的激励措施，激发其参与班组建设的热情和动力。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如何调动班组成员的积极性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如何提高团队沟通效率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如何提升团队协作能力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如何应对团队冲突与分歧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建立明确的沟通规范和流程，采用多种沟通方式，确保信息传递的准确性和时效性。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通过团队协作训练和实践活动，增强班组成员的协作意识和能力。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建立有效的冲突解决机制，及时化解团队内部矛盾，维护团队稳定和谐。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关键问题与挑战识别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团队力量凝聚策略实施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设立每周或每月的班组会议，让成员分享工作进展、问题与挑战，促进信息交流与共享。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定期召开班组会议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建立线上交流平台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鼓励开放式讨论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377" r="1137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利用企业微信、钉钉等工具，创建线上交流群组，方便成员随时随地进行沟通和协作。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在班组会议或线上交流中，鼓励成员提出不同意见和建议，激发团队的创新思维。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沟通交流机制搭建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制定清晰的团队目标，让成员了解共同奋斗的方向，增强团队凝聚力。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984" r="8984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明确团队目标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根据成员特长和工作需求，合理分配工作任务，确保团队协作高效进行。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分工与协作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鼓励班组与其他部门或团队进行合作，拓宽团队的视野和资源，提升整体协作能力。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跨部门合作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团队协作能力提升途径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根据工作表现和贡献程度，设立班组内部的奖励机制，如优秀员工评选、绩效奖金等，激发成员的积极性和创造力。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965" r="1396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设立奖励机制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明确团队规范和纪律要求，对违反规定的行为进行适当的惩罚或纠正，维护团队的稳定性和秩序。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建立约束机制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476" r="12476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引导成员树立自我激励意识，设定个人目标和成长计划，不断提升自身能力和价值感。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鼓励自我激励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激励与约束机制设计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实践经验分享：成功案例剖析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通过组织协作创新实践活动，鼓励成员分享经验、互相学习，共同解决生产难题。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该班组面临生产任务重、技术难度大的挑战，成员间协作不紧密，影响工作效率。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实施效果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班组成员积极参与，协作意识明显增强，生产效率和技术水平得到显著提升。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875" r="2187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成功案例一：某班组协作创新实践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实施效果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团队成员关系更加融洽，凝聚力得到增强，工作效率和团队士气也随之提升。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该团队新成员较多，彼此间缺乏了解和信任，团队凝聚力不足。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通过开展团队建设活动，如户外拓展、座谈会等，增进成员间的了解和信任。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成功案例二：某团队凝聚力培养举措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https://d.book118.com/517026053064006044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2024-09-18T21:04:05.551</cp:lastPrinted>
  <dcterms:created xsi:type="dcterms:W3CDTF">2024-09-18T13:04:05Z</dcterms:created>
  <dcterms:modified xsi:type="dcterms:W3CDTF">2024-09-18T13:04:07Z</dcterms:modified>
</cp:coreProperties>
</file>