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979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3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21749-7606-4C7A-8A8E-2CFBE90A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32582-5C86-4508-A8F9-2F9520E1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63E94-CDDD-4160-AB86-5BF316B2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0A391-8AB6-496F-90A2-75770818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5A49A-541A-44E3-8B19-AC7D60DE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469AE-1D78-4788-BA1C-C11BDB355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34CBF-3C5A-452E-B558-120789FCB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61530-5483-4953-B394-3FE0C83A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BD7AB-6D28-4DE8-8DD3-2AB4F982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6DEA6-1952-4B86-B35E-008D0F66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58A0A-FB1E-4F29-B320-DC10080D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969" r:id="rId2"/>
    <p:sldLayoutId id="2147499970" r:id="rId3"/>
    <p:sldLayoutId id="2147499971" r:id="rId4"/>
    <p:sldLayoutId id="2147499972" r:id="rId5"/>
    <p:sldLayoutId id="2147499973" r:id="rId6"/>
    <p:sldLayoutId id="2147499974" r:id="rId7"/>
    <p:sldLayoutId id="2147499975" r:id="rId8"/>
    <p:sldLayoutId id="2147499976" r:id="rId9"/>
    <p:sldLayoutId id="2147499977" r:id="rId10"/>
    <p:sldLayoutId id="21474999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010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线上阅读教学设计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线上阅读教学的优势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线上阅读教学设计原则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线上阅读教学实施步骤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线上阅读教学注意事项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线上阅读教学案例分析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https://d.book118.com/517030103130006026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MiSans Heavy</vt:lpstr>
      <vt:lpstr>MiSans Normal</vt:lpstr>
      <vt:lpstr>MiSans</vt:lpstr>
      <vt:lpstr>Wingdings</vt:lpstr>
      <vt:lpstr>Office Theme</vt:lpstr>
      <vt:lpstr>线上阅读教学设计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2024-08-31T22:15:51.272</cp:lastPrinted>
  <dcterms:created xsi:type="dcterms:W3CDTF">2024-08-31T14:15:51Z</dcterms:created>
  <dcterms:modified xsi:type="dcterms:W3CDTF">2024-08-31T14:15:53Z</dcterms:modified>
</cp:coreProperties>
</file>