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F6192-4328-46CD-890F-8CFB935CE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44350-4D11-4F9E-B2FF-445620D0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A60AD-AF05-4C23-8F50-2180BDA56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B5A66-E376-4E2B-9392-39BAB319A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ED44A-B22F-45EE-BBF5-A8489DE4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38985-0FE5-4F12-AA8D-FEAE9C3F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D1766-6433-4AB0-93A0-FD6F195A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55417-8AFC-4222-9260-2E02DB98F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EBA60-10F3-459D-A2EA-DA1EF0545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22FA2-19B8-477E-B0BF-5307C3A7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EE4BD-3399-42AE-9769-1499FBDB9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1044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某卷烟厂公用车辆管理守则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公用车辆管理原则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公用车辆使用规定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公用车辆维护保养制度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公用车辆费用管理办法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公用车辆安全管理措施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保障员工出行安全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严格遵守交通法规和企业内部规定，确保员工出行安全和企业财产安全。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提高车辆使用效率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通过规范车辆管理，确保卷烟厂公用车辆的高效、安全、有序运行，满足生产、经营和管理的需要。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降低车辆运营成本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通过加强车辆维护和保养，减少故障率和维修成本，提高车辆使用寿命。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本守则适用于卷烟厂所有公用车辆的管理和使用，包括轿车、货车、客车等。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卷烟厂所有员工，特别是涉及车辆使用和管理的相关人员，如驾驶员、车辆管理员等。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所有需要使用公用车辆的部门和个人都应受到平等对待，不得偏袒或歧视任何一方。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根据各部门或个人实际需求和紧急程度，合理安排公用车辆的使用计划。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公用车辆的使用情况和管理规定应对所有员工公开，确保信息透明。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安全第一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保障行车安全是首要任务，严格遵守交通法规和厂内安全规定。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提高公用车辆使用效率，合理安排行车路线和时间，减少空驶和等待时间。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定期对公用车辆进行维护保养，确保车辆处于良好状态，减少故障和事故风险。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安全高效原则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优先选择节能环保型车辆，减少尾气排放和噪音污染。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合理规划行车路线和停车场地，减少资源浪费和占用。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倡导绿色出行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鼓励员工使用公共交通、自行车等绿色出行方式，减少私家车使用频率。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节约环保原则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公用车辆使用规定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车辆申请与审批流程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用车前，驾驶员需在车辆管理部门登记车辆使用信息，包括用车部门、驾驶员姓名、出车时间、目的地等。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用车登记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用车部门需提前一天向车辆管理部门提交用车申请，明确用车时间、地点、事由及所需车型等信息。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申请用车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车辆管理部门在收到申请后，根据用车事由、时间等因素进行审核，并在24小时内给予批复。如遇紧急情况，可电话或口头申请，但事后需补办书面手续。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卷烟厂所有公用车辆由车辆管理部门统一调度，根据用车申请和实际情况合理安排车辆。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在车辆资源紧张时，优先保障重要公务、紧急事务和特殊需求的用车。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鼓励使用节能环保型车辆，合理安排行车路线和出行时间，降低能耗和排放。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车辆调度与安排制度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驾驶员需严格遵守交通规则，确保行车安全；负责车辆的日常维护和保养，保持车况良好；及时报告车辆故障或异常情况。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驾驶员应穿着整洁、言行文明；不得酒后驾车或在疲劳状态下驾驶；不得私自改变行车路线或搭载无关人员；在行车过程中，应保持手机畅通，以便随时接收指令或应对突发情况。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驾驶员职责与行为规范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公用车辆维护保养制度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https://d.book118.com/517031044144006033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2024-09-07T08:53:18.001</cp:lastPrinted>
  <dcterms:created xsi:type="dcterms:W3CDTF">2024-09-07T00:53:18Z</dcterms:created>
  <dcterms:modified xsi:type="dcterms:W3CDTF">2024-09-07T00:53:20Z</dcterms:modified>
</cp:coreProperties>
</file>