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4BBD5-A72F-4C2E-B692-D5CB948C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E1812-3233-4839-BE46-C3B5B220F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326A9-2631-4D6E-8408-23A828548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893EF-C742-43C7-B67C-B333C424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D9A29B-B139-4A7C-BD39-8843167B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EDA99-8EF1-45F8-AE4A-C8595A08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BA87C1-188C-4683-B723-8F4E75B60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D66B1-90ED-4642-BB41-0BE4BA92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54007-90B4-4D31-BD65-BC0C3B649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949DC-7B2F-407F-B58A-F78041ED5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DCB25-8FAC-4BF2-8107-109DBCF14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311661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2023年四川省人力资源和社会保障事业发展统计公报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就业与失业情况分析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社会保险参保与待遇支付情况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人力资源市场供求状况分析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劳动关系和谐稳定促进举措回顾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公共服务能力提升及创新实践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70" b="2707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全面反映2023年四川省人力资源和社会保障事业发展状况，为政府决策和社会各界提供参考。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随着经济社会的快速发展，人力资源和社会保障事业在保障民生、促进就业、维护劳动者权益等方面发挥着越来越重要的作用。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报告范围和数据来源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涵盖四川省21个市（州）及所辖县（市、区）的人力资源和社会保障工作。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主要依据各级人力资源和社会保障部门、统计部门及相关机构的年度统计数据。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包括城镇新增就业人数、失业率、就业困难人员帮扶等指标。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涵盖养老、医疗、工伤、失业、生育等社会保险参保人数、基金收支等指标。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涉及专业技术人才、技能人才、农村实用人才等队伍规模、结构、素质等指标。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人才队伍建设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主要反映劳动合同签订、劳动争议处理、劳动保障监察等情况。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劳动关系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就业与失业情况分析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099" b="110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全省就业总体状况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就业总量保持稳定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全省就业人数持续保持在较高水平，就业结构不断优化，为经济社会发展提供了有力支撑。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就业质量稳步提升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全省就业质量指数稳步上升，工资水平、工作环境、劳动权益保障等方面均有所改善。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创业带动就业效应显著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全省创业氛围日益浓厚，创业带动就业效应不断显现，为劳动者提供了更多就业机会。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城镇新增就业人数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全省城镇新增就业人数保持稳定增长，主要得益于经济发展、政策扶持和就业服务体系的不断完善。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就业结构变化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随着产业结构的调整和新兴产业的发展，城镇新增就业人员的行业分布和岗位类型也发生了变化，高新技术产业、现代服务业等领域成为吸纳就业的重要力量。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城镇新增就业人数及结构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全省失业率保持在较低水平，但受国内外经济形势、产业结构调整等因素影响，部分行业和地区失业率有所上升。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失业率变化趋势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导致失业的主要原因包括企业破产倒闭、产业结构调整、劳动者技能与市场需求不匹配等。针对这些原因，需要采取更加有效的政策措施加以应对。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失业原因分析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失业率变化趋势及原因分析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44" r="21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高校毕业生就业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全省高校毕业生就业率保持稳定，得益于政府出台的一系列促进高校毕业生就业的政策措施，如扩大招聘规模、提供创业扶持等。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农民工就业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全省农民工就业规模持续扩大，政府通过加强技能培训、提供就业信息、维护劳动权益等措施，促进农民工稳定就业。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困难群体就业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针对困难群体就业难的问题，政府采取了一系列措施加以保障，如开发公益性岗位、提供就业援助、落实社会保险补贴等。这些措施有效缓解了困难群体的就业压力，促进了社会和谐稳定。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重点群体就业保障措施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社会保险参保与待遇支付情况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83" r="7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参保人数稳步增长，覆盖面持续扩大，得益于政策宣传和实施力度的加大。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企业职工基本养老保险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城乡居民基本养老保险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失业保险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工伤保险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参保人数保持稳定增长，政府补贴标准提高，激励了更多居民参保。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参保人数有所增加，与经济发展状况和就业形势密切相关。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参保人数稳步增长，各行业工伤风险意识提高，推动了工伤保险的普及。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各类社会保险参保人数增长趋势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8758" r="875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连续多年上调，保障水平不断提高，有效保障了退休人员的基本生活。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企业退休人员基本养老金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政府加大投入，基础养老金标准逐步提高，缩小了城乡养老保障差距。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城乡居民基础养老金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根据经济发展状况和物价水平适时调整，保障了失业人员的基本生活需求。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失业保险金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工伤保险待遇支付标准不断完善，提高了工伤人员的保障水平。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工伤保险待遇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各项社会保险待遇支付水平调整情况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为应对人口老龄化挑战，实现养老保险制度可持续发展，四川省积极推进养老保险制度改革。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083" b="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包括完善个人账户制度、实现基本养老保险省级统筹、推动机关事业单位养老保险制度改革等。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改革提高了养老保险制度的公平性和可持续性，有利于建立更加完善的社会保障体系。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养老保险制度改革进展及影响评估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简化了异地就医备案手续和结算流程，方便了参保人员异地就医。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四川省不断扩大异地就医直接结算服务范围，逐步实现了与全国其他地区的互联互通。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异地就医直接结算服务的拓展，有效解决了参保人员异地就医垫资压力大、报销周期长等问题，提高了医保服务的便捷性和可及性。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33" r="83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583" r="7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异地就医直接结算服务拓展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https://d.book118.com/517031166150006044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2024-09-19T08:50:55.493</cp:lastPrinted>
  <dcterms:created xsi:type="dcterms:W3CDTF">2024-09-19T00:50:55Z</dcterms:created>
  <dcterms:modified xsi:type="dcterms:W3CDTF">2024-09-19T00:50:57Z</dcterms:modified>
</cp:coreProperties>
</file>