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44AF39E-1DAA-49FE-8F6B-8F6FE69203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9E0E7-D902-43C4-9559-4506B1A74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D9A36-8BD3-43CE-A233-7C2C6F0B1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55A56-CE9B-4E8F-B7B3-5B3D9102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3F735-EBE5-413C-BEED-73CCD890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39D61-CB2B-42C4-984A-5958EF65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DBE12-71B9-44D2-911A-B17752C53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08AC9-2247-4B7E-B76F-19BE5B4B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E82C4-F423-4D67-BA52-7730796F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51E9E-933D-4541-BB9F-4CC8438B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FAD0-584E-4203-92D0-E9539521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A3BCD-2634-43D0-9FB9-1DCEDF17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D07F0F6-4C34-4BB1-BDE0-33B55C17BCB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24C120-28EC-4BCC-AE49-86D1316070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214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行业人员管理冲突管理培训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行业人员管理冲突类型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冲突管理培训方法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冲突管理培训成效评估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冲突管理培训实施策略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行业人员管理冲突管理培训简介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探讨冲突管理在行业人员管理中的重要性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背景介绍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提升人员沟通、协调和解决问题能力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分析行业内冲突类型及冲突管理对企业的影响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影响员工士气和工作效率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可能导致团队矛盾加剧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影响企业整体发展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员工更好理解冲突成因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学会有效的冲突解决技巧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提高团队整体协作水平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倾听并尊重他人意见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学会妥善处理矛盾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培养忍耐和解决问题能力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行业内冲突管理挑战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冲突类型分析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权利与利益冲突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冲突管理培训的目标和内容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有效表达和倾听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协同合作和冲突调解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协调能力培养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迅速解决矛盾和问题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冲突管理培训的重要性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有效的冲突管理有助于减少公司内部紧张气氛，提升员工满意度。培训可以帮助建立良好的团队合作关系，促进企业持续发展。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营造良好的工作氛围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员工满意度提升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促进企业持续增长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行业人员管理冲突类型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人际关系冲突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人际关系冲突是来自不同背景的员工之间可能存在的矛盾和纷争。培训可以帮助员工尊重他人观点，增加沟通的有效性，从而促进团队合作和减少冲突发生的可能性。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权力冲突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权力分配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领导与下属冲突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权力认知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同事之间权力纷争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目标冲突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公司目标分歧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行动一致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角色冲突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角色冲突是员工在工作中扮演的角色可能与其个人期望不符，引发冲突的情况。通过培训，员工可以认清自己的工作角色，提升角色担当能力，从而更好地适应工作环境和减少冲突发生的可能性。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解决冲突方法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矛盾化解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冲突调解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冲突化解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冲突调解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中立公正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协调双方利益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互助互补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化解矛盾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冲突管理技巧对比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表达自己想法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技能培养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冲突化解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减少冲突发生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协同作战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通过对行业人员管理冲突类型的培训和管理，可以提高员工之间的沟通效率，促进团队协作，减少冲突发生的可能性，从而提升工作效率和整体绩效。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冲突管理培训方法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情景模拟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情景模拟中，员工可以在安全的环境中实践解决冲突的技能。通过模拟真实场景，他们可以更好地应对压力和挑战，培养应对复杂情况的能力，提升自身的解决问题的能力。这种培训方法能够让员工事先体验到可能面临的挑战，从而更好地准备应对各种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提升解决问题的创新思维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学习他人成功解决冲突的经验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拓展解决问题的视野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激发员工多样化的解决方式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促进解决方案的多元性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启发员工思考不同的解决途径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提高问题解决速度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增进相互了解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分享冲突经验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加深团队情感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https://d.book118.com/517032141012006055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行业人员管理冲突管理培训</vt:lpstr>
      <vt:lpstr>目录</vt:lpstr>
      <vt:lpstr>第1章 简介</vt:lpstr>
      <vt:lpstr>行业人员管理冲突管理培训简介</vt:lpstr>
      <vt:lpstr>行业内冲突管理挑战</vt:lpstr>
      <vt:lpstr>冲突管理培训的目标和内容</vt:lpstr>
      <vt:lpstr> </vt:lpstr>
      <vt:lpstr>冲突管理培训的重要性</vt:lpstr>
      <vt:lpstr>第2章 行业人员管理冲突类型</vt:lpstr>
      <vt:lpstr> </vt:lpstr>
      <vt:lpstr>权力冲突</vt:lpstr>
      <vt:lpstr>目标冲突</vt:lpstr>
      <vt:lpstr> </vt:lpstr>
      <vt:lpstr>解决冲突方法</vt:lpstr>
      <vt:lpstr>冲突管理技巧对比</vt:lpstr>
      <vt:lpstr>培训效果</vt:lpstr>
      <vt:lpstr>结论</vt:lpstr>
      <vt:lpstr>第3章 冲突管理培训方法</vt:lpstr>
      <vt:lpstr> </vt:lpstr>
      <vt:lpstr>案例分析</vt:lpstr>
      <vt:lpstr>团队讨论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2024-09-29T15:00:07.675</cp:lastPrinted>
  <dcterms:created xsi:type="dcterms:W3CDTF">2024-09-29T07:00:07Z</dcterms:created>
  <dcterms:modified xsi:type="dcterms:W3CDTF">2024-09-29T07:00:09Z</dcterms:modified>
</cp:coreProperties>
</file>