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B9A83-F02D-4378-9592-ACA5CAE3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F2B6E-3234-4849-B62E-ED198B497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9DB51-090E-4A07-A9DC-70210DD0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D0EF7-3D8A-4456-BC49-EF49B0AE8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CF72E-0A72-4050-A4EC-A782E434B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C8586-02FA-499E-8170-401D44497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EDD5C-7D22-4676-AC77-4883AC0F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FE4B1-6F87-40B6-9839-F018F58E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40B7A-90DE-4E43-9B98-CC3F5CB0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BFDB5-7E25-4761-B193-A0D15ED4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92AEC-B814-46C9-B9C5-DAFB27FB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145" r:id="rId2"/>
    <p:sldLayoutId id="2147492146" r:id="rId3"/>
    <p:sldLayoutId id="2147492147" r:id="rId4"/>
    <p:sldLayoutId id="2147492148" r:id="rId5"/>
    <p:sldLayoutId id="2147492149" r:id="rId6"/>
    <p:sldLayoutId id="2147492150" r:id="rId7"/>
    <p:sldLayoutId id="2147492151" r:id="rId8"/>
    <p:sldLayoutId id="2147492152" r:id="rId9"/>
    <p:sldLayoutId id="2147492153" r:id="rId10"/>
    <p:sldLayoutId id="21474921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30212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世界名机赏析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世界名机概述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世界名机赏析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世界名机性能比较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世界名机技术特点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世界名机发展趋势和展望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世界名机概述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世界名机的定义和分类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定义：世界名机是指在全球范围内具有广泛影响力和知名度的飞机，包括民用飞机和军用飞机。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分类：根据用途和性能，世界名机可以分为民用飞机和军用飞机两大类。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民用飞机：包括客机、货机、公务机等，如波音747、空客A380等。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军用飞机：包括战斗机、轰炸机、运输机、侦察机等，如F-22、B-2、C-17等。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95556" lnSpcReduction="20000"/>
          </a:bodyPr>
          <a:lstStyle/>
          <a:p>
            <a:r>
              <a:rPr lang="zh-CN" altLang="en-US"/>
              <a:t>1903年，莱特兄弟发明飞机，标志着航空时代的开始</a:t>
            </a:r>
            <a:endParaRPr lang="zh-CN" altLang="en-US"/>
          </a:p>
          <a:p>
            <a:r>
              <a:rPr lang="zh-CN" altLang="en-US"/>
              <a:t>1914年，第一次世界大战爆发，飞机开始用于军事用途</a:t>
            </a:r>
            <a:endParaRPr lang="zh-CN" altLang="en-US"/>
          </a:p>
          <a:p>
            <a:r>
              <a:rPr lang="zh-CN" altLang="en-US"/>
              <a:t>1920年代，飞机开始用于商业运输，航空业逐渐发展</a:t>
            </a:r>
            <a:endParaRPr lang="zh-CN" altLang="en-US"/>
          </a:p>
          <a:p>
            <a:r>
              <a:rPr lang="zh-CN" altLang="en-US"/>
              <a:t>1930年代，喷气式飞机出现，飞机速度大幅提升</a:t>
            </a:r>
            <a:endParaRPr lang="zh-CN" altLang="en-US"/>
          </a:p>
          <a:p>
            <a:r>
              <a:rPr lang="zh-CN" altLang="en-US"/>
              <a:t>1940年代，二战期间，飞机在军事领域的应用达到顶峰</a:t>
            </a:r>
            <a:endParaRPr lang="zh-CN" altLang="en-US"/>
          </a:p>
          <a:p>
            <a:r>
              <a:rPr lang="zh-CN" altLang="en-US"/>
              <a:t>1950年代，喷气式客机开始投入商业运营，航空旅行逐渐普及</a:t>
            </a:r>
            <a:endParaRPr lang="zh-CN" altLang="en-US"/>
          </a:p>
          <a:p>
            <a:r>
              <a:rPr lang="zh-CN" altLang="en-US"/>
              <a:t>1960年代，超音速客机出现，飞机速度再次大幅提升</a:t>
            </a:r>
            <a:endParaRPr lang="zh-CN" altLang="en-US"/>
          </a:p>
          <a:p>
            <a:r>
              <a:rPr lang="zh-CN" altLang="en-US"/>
              <a:t>1970年代，宽体客机开始投入商业运营，航空旅行更加舒适</a:t>
            </a:r>
            <a:endParaRPr lang="zh-CN" altLang="en-US"/>
          </a:p>
          <a:p>
            <a:r>
              <a:rPr lang="zh-CN" altLang="en-US"/>
              <a:t>1980年代，计算机技术在飞机上的应用逐渐普及，飞机更加智能化</a:t>
            </a:r>
            <a:endParaRPr lang="zh-CN" altLang="en-US"/>
          </a:p>
          <a:p>
            <a:r>
              <a:rPr lang="zh-CN" altLang="en-US"/>
              <a:t>1990年代，环保型飞机开始出现，航空业开始关注环保问题</a:t>
            </a:r>
            <a:endParaRPr lang="zh-CN" altLang="en-US"/>
          </a:p>
          <a:p>
            <a:r>
              <a:rPr lang="zh-CN" altLang="en-US"/>
              <a:t>2000年代，大型客机开始投入商业运营，航空旅行更加便捷</a:t>
            </a:r>
            <a:endParaRPr lang="zh-CN" altLang="en-US"/>
          </a:p>
          <a:p>
            <a:r>
              <a:rPr lang="zh-CN" altLang="en-US"/>
              <a:t>2010年代，无人机开始广泛应用于军事和民用领域，航空业进入新的发展阶段</a:t>
            </a:r>
            <a:endParaRPr lang="zh-CN" altLang="en-US"/>
          </a:p>
        </p:txBody>
      </p:sp>
      <p:sp>
        <p:nvSpPr>
          <p:cNvPr id="10490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世界名机的发展历程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世界名机的影响和意义</a:t>
            </a:r>
            <a:endParaRPr lang="zh-CN" altLang="en-US"/>
          </a:p>
        </p:txBody>
      </p:sp>
      <p:sp>
        <p:nvSpPr>
          <p:cNvPr id="104912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激发了人们的航空梦想和热情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促进了航空工业的发展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提高了国家的军事实力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推动了航空技术的发展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世界名机赏析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战斗机赏析</a:t>
            </a:r>
            <a:endParaRPr lang="zh-CN" altLang="en-US"/>
          </a:p>
        </p:txBody>
      </p:sp>
      <p:sp>
        <p:nvSpPr>
          <p:cNvPr id="10492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苏-57战斗机：俄罗斯最先进的战斗机，具有隐身、超音速巡航、超机动性等特点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F-22猛禽战斗机：美国最先进的战斗机，具有隐身、超音速巡航、超机动性等特点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F-35闪电II战斗机：美国、英国、澳大利亚等国联合研制的战斗机，具有隐身、超音速巡航、超机动性等特点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歼-20战斗机：中国最先进的战斗机，具有隐身、超音速巡航、超机动性等特点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轰炸机赏析</a:t>
            </a:r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轰炸机种类：战略轰炸机、战术轰炸机、远程轰炸机等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轰炸机特点：速度快、航程远、载弹量大、火力强大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著名轰炸机：美国B-2隐形轰炸机、俄罗斯图-160战略轰炸机、中国轰-6K轰炸机等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轰炸机作用：执行战略轰炸任务，摧毁敌方重要军事设施、指挥中心等目标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运输机赏析</a:t>
            </a:r>
            <a:endParaRPr lang="zh-CN" altLang="en-US"/>
          </a:p>
        </p:txBody>
      </p:sp>
      <p:sp>
        <p:nvSpPr>
          <p:cNvPr id="10493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波音747：世界上最大的运输机，具有强大的载货能力和航程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C-17环球霸王：美国最大的运输机，具有强大的战略运输能力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伊尔-76：俄罗斯最大的运输机，具有强大的军事运输能力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空客A380：欧洲最大的运输机，具有先进的航电系统和舒适性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侦察机赏析</a:t>
            </a:r>
            <a:endParaRPr lang="zh-CN" altLang="en-US"/>
          </a:p>
        </p:txBody>
      </p:sp>
      <p:sp>
        <p:nvSpPr>
          <p:cNvPr id="10494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侦察机的定义：用于侦察、监视和收集情报的飞机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侦察机的特点：速度快、航程远、隐身性能好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侦察机的用途：军事侦察、情报收集、电子战等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世界著名的侦察机：美国U-2、SR-71、RQ-4全球鹰，俄罗斯米格-25、图-160，中国歼-20等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直升机赏析</a:t>
            </a:r>
            <a:endParaRPr lang="zh-CN" altLang="en-US"/>
          </a:p>
        </p:txBody>
      </p:sp>
      <p:sp>
        <p:nvSpPr>
          <p:cNvPr id="10495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直升机种类：包括单旋翼、双旋翼、共轴旋翼等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直升机特点：垂直起降、悬停、低空飞行等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直升机应用：救援、运输、军事等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直升机发展：从早期简陋的直升机到如今先进的直升机，经历了多次技术革新和改进。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无人机赏析</a:t>
            </a:r>
            <a:endParaRPr lang="zh-CN" altLang="en-US"/>
          </a:p>
        </p:txBody>
      </p:sp>
      <p:sp>
        <p:nvSpPr>
          <p:cNvPr id="10496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特点：无人驾驶，自主飞行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技术特点：高精度导航、自主避障、智能控制等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代表机型：美国MQ-9“死神”、中国“翼龙”、以色列“苍鹭”等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应用领域：军事、农业、环保、救援等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世界名机技术特点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https://d.book118.com/517033021201006042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世界名机赏析</vt:lpstr>
      <vt:lpstr>目录</vt:lpstr>
      <vt:lpstr>添加章节标题</vt:lpstr>
      <vt:lpstr>世界名机概述</vt:lpstr>
      <vt:lpstr>PowerPoint Presentation</vt:lpstr>
      <vt:lpstr>世界名机的定义和分类</vt:lpstr>
      <vt:lpstr>世界名机的发展历程</vt:lpstr>
      <vt:lpstr>世界名机的影响和意义</vt:lpstr>
      <vt:lpstr>世界名机赏析</vt:lpstr>
      <vt:lpstr>PowerPoint Presentation</vt:lpstr>
      <vt:lpstr>战斗机赏析</vt:lpstr>
      <vt:lpstr>轰炸机赏析</vt:lpstr>
      <vt:lpstr>运输机赏析</vt:lpstr>
      <vt:lpstr>侦察机赏析</vt:lpstr>
      <vt:lpstr>直升机赏析</vt:lpstr>
      <vt:lpstr>无人机赏析</vt:lpstr>
      <vt:lpstr>世界名机技术特点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2024-09-16T13:14:39.448</cp:lastPrinted>
  <dcterms:created xsi:type="dcterms:W3CDTF">2024-09-16T05:14:39Z</dcterms:created>
  <dcterms:modified xsi:type="dcterms:W3CDTF">2024-09-16T05:14:41Z</dcterms:modified>
</cp:coreProperties>
</file>