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2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5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53DAA-D4D8-416A-91D3-E8076B708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70C77-1C54-465C-8C04-AD5BA5DEA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6BA08-8815-4502-89F0-BC6A1D074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AF18A-3DB2-435C-BCBF-F1CAF2E6F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9C7011-ECC4-466B-9E0A-75C982ED1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BE9A1A-B6E3-40BD-8629-D408241BD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BE1FB5-CBB8-4E86-9AF3-DDEF39A9D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B45E6-FECC-43EC-84F4-C51711FE7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316B9-7070-4A83-BAAF-9F37685BE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7B6DE-6F24-4982-86E4-7319D6DC2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EA9B3-F93D-461C-9553-E199AFBD1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219" r:id="rId2"/>
    <p:sldLayoutId id="2147487220" r:id="rId3"/>
    <p:sldLayoutId id="2147487221" r:id="rId4"/>
    <p:sldLayoutId id="2147487222" r:id="rId5"/>
    <p:sldLayoutId id="2147487223" r:id="rId6"/>
    <p:sldLayoutId id="2147487224" r:id="rId7"/>
    <p:sldLayoutId id="2147487225" r:id="rId8"/>
    <p:sldLayoutId id="2147487226" r:id="rId9"/>
    <p:sldLayoutId id="2147487227" r:id="rId10"/>
    <p:sldLayoutId id="214748722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8.xml" /><Relationship Id="rId11" Type="http://schemas.openxmlformats.org/officeDocument/2006/relationships/tags" Target="../tags/tag449.xml" /><Relationship Id="rId12" Type="http://schemas.openxmlformats.org/officeDocument/2006/relationships/tags" Target="../tags/tag450.xml" /><Relationship Id="rId13" Type="http://schemas.openxmlformats.org/officeDocument/2006/relationships/tags" Target="../tags/tag451.xml" /><Relationship Id="rId14" Type="http://schemas.openxmlformats.org/officeDocument/2006/relationships/tags" Target="../tags/tag452.xml" /><Relationship Id="rId15" Type="http://schemas.openxmlformats.org/officeDocument/2006/relationships/tags" Target="../tags/tag453.xml" /><Relationship Id="rId16" Type="http://schemas.openxmlformats.org/officeDocument/2006/relationships/tags" Target="../tags/tag454.xml" /><Relationship Id="rId17" Type="http://schemas.openxmlformats.org/officeDocument/2006/relationships/tags" Target="../tags/tag455.xml" /><Relationship Id="rId18" Type="http://schemas.openxmlformats.org/officeDocument/2006/relationships/tags" Target="../tags/tag456.xml" /><Relationship Id="rId19" Type="http://schemas.openxmlformats.org/officeDocument/2006/relationships/tags" Target="../tags/tag457.xml" /><Relationship Id="rId2" Type="http://schemas.openxmlformats.org/officeDocument/2006/relationships/tags" Target="../tags/tag440.xml" /><Relationship Id="rId20" Type="http://schemas.openxmlformats.org/officeDocument/2006/relationships/tags" Target="../tags/tag458.xml" /><Relationship Id="rId21" Type="http://schemas.openxmlformats.org/officeDocument/2006/relationships/tags" Target="../tags/tag459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Relationship Id="rId7" Type="http://schemas.openxmlformats.org/officeDocument/2006/relationships/tags" Target="../tags/tag445.xml" /><Relationship Id="rId8" Type="http://schemas.openxmlformats.org/officeDocument/2006/relationships/tags" Target="../tags/tag446.xml" /><Relationship Id="rId9" Type="http://schemas.openxmlformats.org/officeDocument/2006/relationships/tags" Target="../tags/tag4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8.xml" /><Relationship Id="rId11" Type="http://schemas.openxmlformats.org/officeDocument/2006/relationships/tags" Target="../tags/tag469.xml" /><Relationship Id="rId12" Type="http://schemas.openxmlformats.org/officeDocument/2006/relationships/tags" Target="../tags/tag470.xml" /><Relationship Id="rId13" Type="http://schemas.openxmlformats.org/officeDocument/2006/relationships/tags" Target="../tags/tag471.xml" /><Relationship Id="rId2" Type="http://schemas.openxmlformats.org/officeDocument/2006/relationships/tags" Target="../tags/tag460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Relationship Id="rId6" Type="http://schemas.openxmlformats.org/officeDocument/2006/relationships/tags" Target="../tags/tag464.xml" /><Relationship Id="rId7" Type="http://schemas.openxmlformats.org/officeDocument/2006/relationships/tags" Target="../tags/tag465.xml" /><Relationship Id="rId8" Type="http://schemas.openxmlformats.org/officeDocument/2006/relationships/tags" Target="../tags/tag466.xml" /><Relationship Id="rId9" Type="http://schemas.openxmlformats.org/officeDocument/2006/relationships/tags" Target="../tags/tag4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0.xml" /><Relationship Id="rId11" Type="http://schemas.openxmlformats.org/officeDocument/2006/relationships/tags" Target="../tags/tag481.xml" /><Relationship Id="rId12" Type="http://schemas.openxmlformats.org/officeDocument/2006/relationships/tags" Target="../tags/tag482.xml" /><Relationship Id="rId13" Type="http://schemas.openxmlformats.org/officeDocument/2006/relationships/tags" Target="../tags/tag483.xml" /><Relationship Id="rId14" Type="http://schemas.openxmlformats.org/officeDocument/2006/relationships/tags" Target="../tags/tag484.xml" /><Relationship Id="rId15" Type="http://schemas.openxmlformats.org/officeDocument/2006/relationships/tags" Target="../tags/tag485.xml" /><Relationship Id="rId16" Type="http://schemas.openxmlformats.org/officeDocument/2006/relationships/tags" Target="../tags/tag486.xml" /><Relationship Id="rId17" Type="http://schemas.openxmlformats.org/officeDocument/2006/relationships/tags" Target="../tags/tag487.xml" /><Relationship Id="rId18" Type="http://schemas.openxmlformats.org/officeDocument/2006/relationships/tags" Target="../tags/tag488.xml" /><Relationship Id="rId19" Type="http://schemas.openxmlformats.org/officeDocument/2006/relationships/tags" Target="../tags/tag489.xml" /><Relationship Id="rId2" Type="http://schemas.openxmlformats.org/officeDocument/2006/relationships/tags" Target="../tags/tag472.xml" /><Relationship Id="rId20" Type="http://schemas.openxmlformats.org/officeDocument/2006/relationships/tags" Target="../tags/tag490.xml" /><Relationship Id="rId21" Type="http://schemas.openxmlformats.org/officeDocument/2006/relationships/tags" Target="../tags/tag491.xml" /><Relationship Id="rId22" Type="http://schemas.openxmlformats.org/officeDocument/2006/relationships/tags" Target="../tags/tag492.xml" /><Relationship Id="rId23" Type="http://schemas.openxmlformats.org/officeDocument/2006/relationships/tags" Target="../tags/tag493.xml" /><Relationship Id="rId24" Type="http://schemas.openxmlformats.org/officeDocument/2006/relationships/tags" Target="../tags/tag494.xml" /><Relationship Id="rId25" Type="http://schemas.openxmlformats.org/officeDocument/2006/relationships/tags" Target="../tags/tag495.xml" /><Relationship Id="rId26" Type="http://schemas.openxmlformats.org/officeDocument/2006/relationships/tags" Target="../tags/tag496.xml" /><Relationship Id="rId27" Type="http://schemas.openxmlformats.org/officeDocument/2006/relationships/tags" Target="../tags/tag497.xml" /><Relationship Id="rId28" Type="http://schemas.openxmlformats.org/officeDocument/2006/relationships/tags" Target="../tags/tag498.xml" /><Relationship Id="rId29" Type="http://schemas.openxmlformats.org/officeDocument/2006/relationships/tags" Target="../tags/tag499.xml" /><Relationship Id="rId3" Type="http://schemas.openxmlformats.org/officeDocument/2006/relationships/tags" Target="../tags/tag473.xml" /><Relationship Id="rId30" Type="http://schemas.openxmlformats.org/officeDocument/2006/relationships/tags" Target="../tags/tag500.xml" /><Relationship Id="rId4" Type="http://schemas.openxmlformats.org/officeDocument/2006/relationships/tags" Target="../tags/tag474.xml" /><Relationship Id="rId5" Type="http://schemas.openxmlformats.org/officeDocument/2006/relationships/tags" Target="../tags/tag475.xml" /><Relationship Id="rId6" Type="http://schemas.openxmlformats.org/officeDocument/2006/relationships/tags" Target="../tags/tag476.xml" /><Relationship Id="rId7" Type="http://schemas.openxmlformats.org/officeDocument/2006/relationships/tags" Target="../tags/tag477.xml" /><Relationship Id="rId8" Type="http://schemas.openxmlformats.org/officeDocument/2006/relationships/tags" Target="../tags/tag478.xml" /><Relationship Id="rId9" Type="http://schemas.openxmlformats.org/officeDocument/2006/relationships/tags" Target="../tags/tag4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01.xml" /><Relationship Id="rId3" Type="http://schemas.openxmlformats.org/officeDocument/2006/relationships/tags" Target="../tags/tag502.xml" /><Relationship Id="rId4" Type="http://schemas.openxmlformats.org/officeDocument/2006/relationships/tags" Target="../tags/tag503.xml" /><Relationship Id="rId5" Type="http://schemas.openxmlformats.org/officeDocument/2006/relationships/tags" Target="../tags/tag504.xml" /><Relationship Id="rId6" Type="http://schemas.openxmlformats.org/officeDocument/2006/relationships/tags" Target="../tags/tag505.xml" /><Relationship Id="rId7" Type="http://schemas.openxmlformats.org/officeDocument/2006/relationships/tags" Target="../tags/tag506.xml" /><Relationship Id="rId8" Type="http://schemas.openxmlformats.org/officeDocument/2006/relationships/tags" Target="../tags/tag507.xml" /><Relationship Id="rId9" Type="http://schemas.openxmlformats.org/officeDocument/2006/relationships/tags" Target="../tags/tag5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09.xml" /><Relationship Id="rId3" Type="http://schemas.openxmlformats.org/officeDocument/2006/relationships/tags" Target="../tags/tag510.xml" /><Relationship Id="rId4" Type="http://schemas.openxmlformats.org/officeDocument/2006/relationships/tags" Target="../tags/tag5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0.xml" /><Relationship Id="rId11" Type="http://schemas.openxmlformats.org/officeDocument/2006/relationships/tags" Target="../tags/tag521.xml" /><Relationship Id="rId12" Type="http://schemas.openxmlformats.org/officeDocument/2006/relationships/tags" Target="../tags/tag522.xml" /><Relationship Id="rId13" Type="http://schemas.openxmlformats.org/officeDocument/2006/relationships/tags" Target="../tags/tag523.xml" /><Relationship Id="rId2" Type="http://schemas.openxmlformats.org/officeDocument/2006/relationships/tags" Target="../tags/tag512.xml" /><Relationship Id="rId3" Type="http://schemas.openxmlformats.org/officeDocument/2006/relationships/tags" Target="../tags/tag513.xml" /><Relationship Id="rId4" Type="http://schemas.openxmlformats.org/officeDocument/2006/relationships/tags" Target="../tags/tag514.xml" /><Relationship Id="rId5" Type="http://schemas.openxmlformats.org/officeDocument/2006/relationships/tags" Target="../tags/tag515.xml" /><Relationship Id="rId6" Type="http://schemas.openxmlformats.org/officeDocument/2006/relationships/tags" Target="../tags/tag516.xml" /><Relationship Id="rId7" Type="http://schemas.openxmlformats.org/officeDocument/2006/relationships/tags" Target="../tags/tag517.xml" /><Relationship Id="rId8" Type="http://schemas.openxmlformats.org/officeDocument/2006/relationships/tags" Target="../tags/tag518.xml" /><Relationship Id="rId9" Type="http://schemas.openxmlformats.org/officeDocument/2006/relationships/tags" Target="../tags/tag5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24.xml" /><Relationship Id="rId3" Type="http://schemas.openxmlformats.org/officeDocument/2006/relationships/tags" Target="../tags/tag525.xml" /><Relationship Id="rId4" Type="http://schemas.openxmlformats.org/officeDocument/2006/relationships/tags" Target="../tags/tag526.xml" /><Relationship Id="rId5" Type="http://schemas.openxmlformats.org/officeDocument/2006/relationships/tags" Target="../tags/tag5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6.xml" /><Relationship Id="rId11" Type="http://schemas.openxmlformats.org/officeDocument/2006/relationships/tags" Target="../tags/tag537.xml" /><Relationship Id="rId12" Type="http://schemas.openxmlformats.org/officeDocument/2006/relationships/tags" Target="../tags/tag538.xml" /><Relationship Id="rId13" Type="http://schemas.openxmlformats.org/officeDocument/2006/relationships/tags" Target="../tags/tag539.xml" /><Relationship Id="rId2" Type="http://schemas.openxmlformats.org/officeDocument/2006/relationships/tags" Target="../tags/tag528.xml" /><Relationship Id="rId3" Type="http://schemas.openxmlformats.org/officeDocument/2006/relationships/tags" Target="../tags/tag529.xml" /><Relationship Id="rId4" Type="http://schemas.openxmlformats.org/officeDocument/2006/relationships/tags" Target="../tags/tag530.xml" /><Relationship Id="rId5" Type="http://schemas.openxmlformats.org/officeDocument/2006/relationships/tags" Target="../tags/tag531.xml" /><Relationship Id="rId6" Type="http://schemas.openxmlformats.org/officeDocument/2006/relationships/tags" Target="../tags/tag532.xml" /><Relationship Id="rId7" Type="http://schemas.openxmlformats.org/officeDocument/2006/relationships/tags" Target="../tags/tag533.xml" /><Relationship Id="rId8" Type="http://schemas.openxmlformats.org/officeDocument/2006/relationships/tags" Target="../tags/tag534.xml" /><Relationship Id="rId9" Type="http://schemas.openxmlformats.org/officeDocument/2006/relationships/tags" Target="../tags/tag5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8.xml" /><Relationship Id="rId11" Type="http://schemas.openxmlformats.org/officeDocument/2006/relationships/tags" Target="../tags/tag549.xml" /><Relationship Id="rId12" Type="http://schemas.openxmlformats.org/officeDocument/2006/relationships/tags" Target="../tags/tag550.xml" /><Relationship Id="rId13" Type="http://schemas.openxmlformats.org/officeDocument/2006/relationships/tags" Target="../tags/tag551.xml" /><Relationship Id="rId2" Type="http://schemas.openxmlformats.org/officeDocument/2006/relationships/tags" Target="../tags/tag540.xml" /><Relationship Id="rId3" Type="http://schemas.openxmlformats.org/officeDocument/2006/relationships/tags" Target="../tags/tag541.xml" /><Relationship Id="rId4" Type="http://schemas.openxmlformats.org/officeDocument/2006/relationships/tags" Target="../tags/tag542.xml" /><Relationship Id="rId5" Type="http://schemas.openxmlformats.org/officeDocument/2006/relationships/tags" Target="../tags/tag543.xml" /><Relationship Id="rId6" Type="http://schemas.openxmlformats.org/officeDocument/2006/relationships/tags" Target="../tags/tag544.xml" /><Relationship Id="rId7" Type="http://schemas.openxmlformats.org/officeDocument/2006/relationships/tags" Target="../tags/tag545.xml" /><Relationship Id="rId8" Type="http://schemas.openxmlformats.org/officeDocument/2006/relationships/tags" Target="../tags/tag546.xml" /><Relationship Id="rId9" Type="http://schemas.openxmlformats.org/officeDocument/2006/relationships/tags" Target="../tags/tag5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52.xml" /><Relationship Id="rId3" Type="http://schemas.openxmlformats.org/officeDocument/2006/relationships/tags" Target="../tags/tag553.xml" /><Relationship Id="rId4" Type="http://schemas.openxmlformats.org/officeDocument/2006/relationships/tags" Target="../tags/tag55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3313605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基础设施建设市场前景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基础设施建设的发展趋势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基础设施建设市场的机遇与挑战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基础设施建设的投资策略与风险管理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基础设施建设的可持续发展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基础设施建设的未来展望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基础设施建设的发展趋势</a:t>
            </a:r>
            <a:endParaRPr lang="zh-CN" altLang="en-US"/>
          </a:p>
        </p:txBody>
      </p:sp>
      <p:sp>
        <p:nvSpPr>
          <p:cNvPr id="10505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7" name=""/>
        <p:cNvGrpSpPr/>
        <p:nvPr/>
      </p:nvGrpSpPr>
      <p:grpSpPr>
        <a:xfrm>
          <a:off x="0" y="0"/>
          <a:ext cx="0" cy="0"/>
        </a:xfrm>
      </p:grpSpPr>
      <p:sp>
        <p:nvSpPr>
          <p:cNvPr id="1051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全球基础设施建设需求</a:t>
            </a:r>
            <a:endParaRPr lang="zh-CN" altLang="en-US"/>
          </a:p>
        </p:txBody>
      </p:sp>
      <p:sp>
        <p:nvSpPr>
          <p:cNvPr id="10513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9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随着全球经济的增长，基础设施建设需求不断增加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发达国家也需要对现有基础设施进行升级和改造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1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基础设施建设对促进经济增长、提高人民生活水平具有重要意义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发展中国家对基础设施建设的需求尤为迫切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5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中国基础设施建设现状</a:t>
            </a:r>
            <a:endParaRPr lang="zh-CN" altLang="en-US"/>
          </a:p>
        </p:txBody>
      </p:sp>
      <p:sp>
        <p:nvSpPr>
          <p:cNvPr id="105147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基础设施建设规模不断扩大，投资额逐年增加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基础设施建设领域广泛，包括交通、能源、水利、通信等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基础设施建设技术水平不断提高，创新成果不断涌现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基础设施建设对经济发展和社会进步起到重要作用，是国民经济持续发展的重要支撑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9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基础设施建设的发展方向</a:t>
            </a:r>
            <a:endParaRPr lang="zh-CN" altLang="en-US"/>
          </a:p>
        </p:txBody>
      </p:sp>
      <p:sp>
        <p:nvSpPr>
          <p:cNvPr id="105153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3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3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4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4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4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4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4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5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5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5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5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5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6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6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56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56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56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57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智能化：利用物联网、大数据等技术，提高基础设施建设的智能化水平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7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区域化：根据区域特点和需求，有针对性地进行基础设施建设，提高区域发展水平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7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网络化：加强基础设施建设的网络化，提高互联互通能力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7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绿色化：注重环保和可持续发展，推广绿色建筑和绿色能源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6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基础设施建设的技术创新</a:t>
            </a:r>
            <a:endParaRPr lang="zh-CN" altLang="en-US"/>
          </a:p>
        </p:txBody>
      </p:sp>
      <p:sp>
        <p:nvSpPr>
          <p:cNvPr id="105161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1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2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2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2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绿色建筑技术：采用节能、环保、可再生能源等技术降低建筑能耗和碳排放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2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智能交通系统：利用大数据、人工智能等技术提高交通效率和安全性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2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5G网络建设：加快5G网络建设，推动物联网、云计算等技术在基础设施建设中的应用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3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智能电网技术：利用物联网、大数据等技术提高电网的智能化水平和效率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6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基础设施建设市场的机遇与挑战</a:t>
            </a:r>
            <a:endParaRPr lang="zh-CN" altLang="en-US"/>
          </a:p>
        </p:txBody>
      </p:sp>
      <p:sp>
        <p:nvSpPr>
          <p:cNvPr id="10516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9" name=""/>
        <p:cNvGrpSpPr/>
        <p:nvPr/>
      </p:nvGrpSpPr>
      <p:grpSpPr>
        <a:xfrm>
          <a:off x="0" y="0"/>
          <a:ext cx="0" cy="0"/>
        </a:xfrm>
      </p:grpSpPr>
      <p:sp>
        <p:nvSpPr>
          <p:cNvPr id="10524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基础设施建设市场的机遇</a:t>
            </a:r>
            <a:endParaRPr lang="zh-CN" altLang="en-US"/>
          </a:p>
        </p:txBody>
      </p:sp>
      <p:sp>
        <p:nvSpPr>
          <p:cNvPr id="105248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8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8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8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9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9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9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9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9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城市化进程：城市化进程加快，基础设施建设需求加大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50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技术创新：新技术的应用为基础设施建设带来新的机遇和挑战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50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政策支持：政府加大对基础设施建设的投入和支持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50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经济发展：随着经济的快速发展，基础设施建设需求不断增加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7" name=""/>
        <p:cNvGrpSpPr/>
        <p:nvPr/>
      </p:nvGrpSpPr>
      <p:grpSpPr>
        <a:xfrm>
          <a:off x="0" y="0"/>
          <a:ext cx="0" cy="0"/>
        </a:xfrm>
      </p:grpSpPr>
      <p:sp>
        <p:nvSpPr>
          <p:cNvPr id="10525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基础设施建设市场的挑战</a:t>
            </a:r>
            <a:endParaRPr lang="zh-CN" altLang="en-US"/>
          </a:p>
        </p:txBody>
      </p:sp>
      <p:sp>
        <p:nvSpPr>
          <p:cNvPr id="105254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资金需求大：基础设施建设需要大量的资金投入，对政府和企业的资金压力较大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4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技术要求高：基础设施建设需要先进的技术和设备，对技术研发和创新能力要求较高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4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环境影响大：基础设施建设可能会对环境造成影响，需要采取环保措施和可持续发展策略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5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市场竞争激烈：基础设施建设市场竞争激烈，需要不断提高自身竞争力和品牌影响力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5" name=""/>
        <p:cNvGrpSpPr/>
        <p:nvPr/>
      </p:nvGrpSpPr>
      <p:grpSpPr>
        <a:xfrm>
          <a:off x="0" y="0"/>
          <a:ext cx="0" cy="0"/>
        </a:xfrm>
      </p:grpSpPr>
      <p:sp>
        <p:nvSpPr>
          <p:cNvPr id="10525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基础设施建设市场的竞争格局</a:t>
            </a:r>
            <a:endParaRPr lang="zh-CN" altLang="en-US"/>
          </a:p>
        </p:txBody>
      </p:sp>
      <p:sp>
        <p:nvSpPr>
          <p:cNvPr id="10525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59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9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市场竞争激烈，众多企业参与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5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9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0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技术进步和科技创新成为竞争的关键因素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6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60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政府政策支持和投资力度对市场竞争格局产生影响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60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1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1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国际合作和全球化趋势对市场竞争格局产生影响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3" name=""/>
        <p:cNvGrpSpPr/>
        <p:nvPr/>
      </p:nvGrpSpPr>
      <p:grpSpPr>
        <a:xfrm>
          <a:off x="0" y="0"/>
          <a:ext cx="0" cy="0"/>
        </a:xfrm>
      </p:grpSpPr>
      <p:sp>
        <p:nvSpPr>
          <p:cNvPr id="10526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基础设施建设市场的政策环境</a:t>
            </a:r>
            <a:endParaRPr lang="zh-CN" altLang="en-US"/>
          </a:p>
        </p:txBody>
      </p:sp>
      <p:sp>
        <p:nvSpPr>
          <p:cNvPr id="10526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65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5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政府加大对基础设施建设的投入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6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6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6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政策支持基础设施建设领域的创新和发展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6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66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政策鼓励社会资本参与基础设施建设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66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7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7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政策推动基础设施建设领域的国际合作与交流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41" name=""/>
        <p:cNvGrpSpPr/>
        <p:nvPr/>
      </p:nvGrpSpPr>
      <p:grpSpPr>
        <a:xfrm>
          <a:off x="0" y="0"/>
          <a:ext cx="0" cy="0"/>
        </a:xfrm>
      </p:grpSpPr>
      <p:sp>
        <p:nvSpPr>
          <p:cNvPr id="10527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基础设施建设的投资策略与风险管理</a:t>
            </a:r>
            <a:endParaRPr lang="zh-CN" altLang="en-US"/>
          </a:p>
        </p:txBody>
      </p:sp>
      <p:sp>
        <p:nvSpPr>
          <p:cNvPr id="10527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https://d.book118.com/517033136053006030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39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511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554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Wingdings</vt:lpstr>
      <vt:lpstr>Office Theme</vt:lpstr>
      <vt:lpstr>基础设施建设市场前景</vt:lpstr>
      <vt:lpstr>目录</vt:lpstr>
      <vt:lpstr>添加章节标题</vt:lpstr>
      <vt:lpstr>基础设施建设的发展趋势</vt:lpstr>
      <vt:lpstr>全球基础设施建设需求</vt:lpstr>
      <vt:lpstr>中国基础设施建设现状</vt:lpstr>
      <vt:lpstr>基础设施建设的发展方向</vt:lpstr>
      <vt:lpstr>基础设施建设的技术创新</vt:lpstr>
      <vt:lpstr>基础设施建设市场的机遇与挑战</vt:lpstr>
      <vt:lpstr>基础设施建设市场的机遇</vt:lpstr>
      <vt:lpstr>基础设施建设市场的挑战</vt:lpstr>
      <vt:lpstr>基础设施建设市场的竞争格局</vt:lpstr>
      <vt:lpstr>基础设施建设市场的政策环境</vt:lpstr>
      <vt:lpstr>基础设施建设的投资策略与风险管理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2024-09-01T22:33:19.889</cp:lastPrinted>
  <dcterms:created xsi:type="dcterms:W3CDTF">2024-09-01T14:33:19Z</dcterms:created>
  <dcterms:modified xsi:type="dcterms:W3CDTF">2024-09-01T14:33:22Z</dcterms:modified>
</cp:coreProperties>
</file>