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DF3A11-A5FE-4A5A-BAEE-9C45EAFE6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6E4B4C-A27D-40FD-A700-F0965A6A8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F9364B-00D2-4582-87A7-3C63D56F9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9995F5-E8ED-47E1-86F9-92D0C6300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DF13FE-DC7A-495F-B9C9-494F4B02E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130F73-9B5E-4FB1-A630-B585A6744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15137A-E662-438C-A9DB-D40C2FDA7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62F931-9349-49E5-9C16-6991D07D6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C79C18-FCB4-4E16-B1F3-768E3F674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1D2F38-9F9F-4723-B53B-C5560F1D6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F3DEFE-1EC9-4B8F-8583-634F7F8AB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03401011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沉浸式皮肤护理课件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皮肤护理基础知识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沉浸式皮肤护理流程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专业皮肤护理技巧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日常皮肤护理建议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皮肤护理产品推荐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皮肤护理基础知识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皮肤由表皮、真皮和皮下组织三部分组成，具有保护、调节体温、感觉、代谢等多种功能。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皮肤结构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皮肤作为人体最大的器官，具有屏障作用、调节体温、感觉功能、参与新陈代谢等多种重要功能。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皮肤的结构与功能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干性皮肤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油性皮肤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中性皮肤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敏感性皮肤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皮肤类型与特点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1578" r="1157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6942" r="694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8989" r="89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缺乏水分和油脂，容易干燥、脱屑，需要保湿和滋润。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油脂分泌旺盛，容易堵塞毛孔，导致痤疮和黑头的形成，需要控油和清洁。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水分和油脂平衡，毛孔较小，皮肤光滑细腻，需要维持平衡状态。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容易过敏和发红，需要温和护理和舒缓。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皮肤问题与成因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由于皮脂分泌过多、毛囊内细菌增多等原因导致毛囊发炎，形成痤疮。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由于毛囊内皮脂和角质堵塞，形成黑色的小点状物，常见于油性皮肤。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随着年龄的增长，皮肤水分减少、弹性纤维减少等原因导致皱纹的形成。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由于紫外线照射、遗传、内分泌等因素导致皮肤色素沉着，形成色斑。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痤疮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黑头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皱纹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色斑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沉浸式皮肤护理流程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清洁是皮肤护理的基础，去角质有助于去除死皮细胞，促进新陈代谢。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选择适合自己肤质的洁面产品，用温水湿润脸部，取适量洁面乳揉出泡沫后按摩脸部，然后用清水冲洗干净。定期进行去角质，选择温和的去角质产品，避开眼周和唇部，轻柔按摩后用清水洗净。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清洁与去角质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爽肤水有助于平衡皮肤PH值，补水则能保持皮肤弹性和水润。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选择适合自己肤质的爽肤水，用化妆棉蘸取适量轻轻拍打于脸部，直至完全吸收。根据皮肤需要选择合适的补水产品，如保湿凝露、精华液等，涂抹于脸部并轻轻按摩。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爽肤与补水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精华液含有高浓度的营养成分，面霜能锁住水分和营养，二者相辅相成。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选择适合自己肤质的精华液和面霜，取适量精华液涂抹于脸部并轻轻按摩，直至吸收。取适量面霜涂抹于脸部，从中心向外轻轻按摩至完全吸收。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精华与面霜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防晒是保护皮肤不受紫外线伤害的关键，日常护肤最后一步应使用防晒霜。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根据不同的场合和需求选择合适的防晒霜，在出门前30分钟涂抹，并定期补涂。除了防晒霜，还可以使用含有抗氧化成分的护肤品来进一步保护皮肤。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防晒与保护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专业皮肤护理技巧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https://d.book118.com/517034010114006031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2024-09-03T22:13:02.625</cp:lastPrinted>
  <dcterms:created xsi:type="dcterms:W3CDTF">2024-09-03T14:13:02Z</dcterms:created>
  <dcterms:modified xsi:type="dcterms:W3CDTF">2024-09-03T14:13:04Z</dcterms:modified>
</cp:coreProperties>
</file>