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CD899-3FC2-4740-9AF2-EF49EAC99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DDDBB-CC26-40EC-9633-7BA0F2A47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7392B-228D-46BC-AEB3-B2A90227F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E254F-CF60-441C-A422-F661F7E7F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B160EB-91A2-4BD2-8CD1-86DD5F025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45C53D-BA36-4508-B4EB-03BE33FFD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9AD337-8D0F-457A-8535-50409665B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AF0D11-6A31-4EF0-8D99-AC3F06B4A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34CA49-5DA5-4A24-8DB4-861F50176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32EB2-66E7-4945-8DE7-E1D05B17D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91637-FE6D-4201-B6A6-FA701EA14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35042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A10海科2英语补课\n## 1.A10海科2英语补课背景及重要性\n### 1.1海科2英语课程的现状及挑战\n### 1.2英语补课对学生的益处\n### 1.3英语补课在学生未来发展中的作用\n## 2.A10海科2英语补课课程设计\n### 2.1补课课程的目标与要求\n### 2.2补课课程的内容与安排\n### 2.3补课课程的教学方法与评估\n## 3.A10海科2英语补课教师团队\n### 3.1教师团队的专业背景与经验\n### 3.2教师团队的教学风格与特点\n### 3.3教师团队的发展与培训\n## 4.A10海科2英语补课学生情况分析\n### 4.1学生的英语学习基础与需求\n### 4.2学生的学习态度与参与度\n### 4.3学生的学习成绩与进步情况\n## 5.A10海科2英语补课实践案例\n### 5.1补课课程的实例与分析\n### 5.2学生成功案例分享\n### 5.3英语补课课程的改进与优化\n## 6.A10海科2英语补课未来展望\n### 6.1英语补课课程的发展趋势\n### 6.2英语补课课程的创新与实践\n### 6.3英语补课课程对学生未来发展的贡献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A10海科2英语补课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A10海科2英语补课背景及重要性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英语课程难度较高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词汇量大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语法规则复杂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口语和听力要求高</a:t>
                </a:r>
                <a:endParaRPr/>
              </a:p>
            </p:txBody>
          </p:sp>
          <p:sp>
            <p:nvSpPr>
              <p:cNvPr id="22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学生学习基础参差不齐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部分学生英语基础较好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部分学生英语基础较差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学生学习兴趣和动力不足</a:t>
                </a:r>
                <a:endParaRPr/>
              </a:p>
            </p:txBody>
          </p:sp>
          <p:sp>
            <p:nvSpPr>
              <p:cNvPr id="22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课程教学资源有限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师资力量不足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教学时间安排紧张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教学方法和手段单一</a:t>
                </a:r>
                <a:endParaRPr/>
              </a:p>
            </p:txBody>
          </p:sp>
          <p:sp>
            <p:nvSpPr>
              <p:cNvPr id="22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海科2英语课程的现状及挑战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提高学生英语水平</a:t>
                </a:r>
                <a:endParaRPr/>
              </a:p>
            </p:txBody>
          </p:sp>
          <p:sp>
            <p:nvSpPr>
              <p:cNvPr id="23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巩固基础知识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提高听说读写能力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培养英语思维</a:t>
                </a:r>
                <a:endParaRPr/>
              </a:p>
            </p:txBody>
          </p:sp>
        </p:grpSp>
        <p:grpSp>
          <p:nvGrpSpPr>
            <p:cNvPr id="23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培养学生自信心</a:t>
                </a:r>
                <a:endParaRPr/>
              </a:p>
            </p:txBody>
          </p:sp>
          <p:sp>
            <p:nvSpPr>
              <p:cNvPr id="23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提高学生英语成绩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增强学生英语表达能力和交流能力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提高学生英语学习的兴趣和动力</a:t>
                </a:r>
                <a:endParaRPr/>
              </a:p>
            </p:txBody>
          </p:sp>
        </p:grpSp>
        <p:grpSp>
          <p:nvGrpSpPr>
            <p:cNvPr id="23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为学生未来发展奠定基础</a:t>
                </a:r>
                <a:endParaRPr/>
              </a:p>
            </p:txBody>
          </p:sp>
          <p:sp>
            <p:nvSpPr>
              <p:cNvPr id="2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提高学生就业竞争力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提高学生留学成功率</a:t>
                </a:r>
                <a:endParaRPr/>
              </a:p>
            </p:txBody>
          </p:sp>
        </p:grpSp>
      </p:grpSp>
      <p:pic>
        <p:nvPicPr>
          <p:cNvPr id="24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英语补课对学生的益处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培养学生跨文化沟通能力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培养学生批判性思维和创新能力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培养学生自主学习和团队协作能力</a:t>
                </a:r>
                <a:endParaRPr/>
              </a:p>
            </p:txBody>
          </p:sp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提高学生综合素质</a:t>
                </a:r>
                <a:endParaRPr/>
              </a:p>
            </p:txBody>
          </p:sp>
        </p:grpSp>
        <p:grpSp>
          <p:nvGrpSpPr>
            <p:cNvPr id="25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提高学生英语水平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提高学生专业知识和技能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提高学生抗压能力和适应能力</a:t>
                </a:r>
                <a:endParaRPr/>
              </a:p>
            </p:txBody>
          </p:sp>
          <p:sp>
            <p:nvSpPr>
              <p:cNvPr id="2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提高学生就业竞争力</a:t>
                </a:r>
                <a:endParaRPr/>
              </a:p>
            </p:txBody>
          </p:sp>
        </p:grpSp>
        <p:grpSp>
          <p:nvGrpSpPr>
            <p:cNvPr id="25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提高学生英语成绩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提高学生专业知识和技能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提高学生跨文化沟通能力和适应能力</a:t>
                </a:r>
                <a:endParaRPr/>
              </a:p>
            </p:txBody>
          </p:sp>
          <p:sp>
            <p:nvSpPr>
              <p:cNvPr id="25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提高学生留学成功率</a:t>
                </a:r>
                <a:endParaRPr/>
              </a:p>
            </p:txBody>
          </p:sp>
        </p:grpSp>
      </p:grpSp>
      <p:pic>
        <p:nvPicPr>
          <p:cNvPr id="25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英语补课在学生未来发展中的作用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A10海科2英语补课课程设计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提高学生英语水平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巩固基础知识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提高听说读写能力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培养英语思维</a:t>
                </a:r>
                <a:endParaRPr/>
              </a:p>
            </p:txBody>
          </p:sp>
          <p:sp>
            <p:nvSpPr>
              <p:cNvPr id="27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培养学生自信心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提高学生英语成绩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增强学生英语表达能力和交流能力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提高学生英语学习的兴趣和动力</a:t>
                </a:r>
                <a:endParaRPr/>
              </a:p>
            </p:txBody>
          </p:sp>
          <p:sp>
            <p:nvSpPr>
              <p:cNvPr id="27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为学生未来发展奠定基础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提高学生就业竞争力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提高学生留学成功率</a:t>
                </a:r>
                <a:endParaRPr/>
              </a:p>
            </p:txBody>
          </p:sp>
          <p:sp>
            <p:nvSpPr>
              <p:cNvPr id="28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补课课程的目标与要求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8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词汇学习和记忆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语法规则讲解和练习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词汇和语法应用案例分析</a:t>
                </a:r>
                <a:endParaRPr/>
              </a:p>
            </p:txBody>
          </p:sp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词汇和语法</a:t>
                </a:r>
                <a:endParaRPr/>
              </a:p>
            </p:txBody>
          </p:sp>
        </p:grpSp>
        <p:grpSp>
          <p:nvGrpSpPr>
            <p:cNvPr id="28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9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听力技巧训练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听力材料分析和讲解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口语表达和交流</a:t>
                </a:r>
                <a:endParaRPr/>
              </a:p>
            </p:txBody>
          </p:sp>
          <p:sp>
            <p:nvSpPr>
              <p:cNvPr id="29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听力和口语</a:t>
                </a:r>
                <a:endParaRPr/>
              </a:p>
            </p:txBody>
          </p:sp>
          <p:sp>
            <p:nvSpPr>
              <p:cNvPr id="29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9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阅读理解和分析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写作技巧和策略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阅读和写作实践</a:t>
                </a:r>
                <a:endParaRPr/>
              </a:p>
            </p:txBody>
          </p:sp>
          <p:sp>
            <p:nvSpPr>
              <p:cNvPr id="29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阅读和写作</a:t>
                </a:r>
                <a:endParaRPr/>
              </a:p>
            </p:txBody>
          </p:sp>
          <p:sp>
            <p:nvSpPr>
              <p:cNvPr id="29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补课课程的内容与安排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</a:t>
                </a:r>
                <a:endParaRPr/>
              </a:p>
            </p:txBody>
          </p:sp>
          <p:sp>
            <p:nvSpPr>
              <p:cNvPr id="3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启发式教学法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任务型教学法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合作式教学法</a:t>
                </a:r>
                <a:endParaRPr/>
              </a:p>
            </p:txBody>
          </p:sp>
          <p:sp>
            <p:nvSpPr>
              <p:cNvPr id="3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评估方式</a:t>
                </a:r>
                <a:endParaRPr/>
              </a:p>
            </p:txBody>
          </p:sp>
          <p:sp>
            <p:nvSpPr>
              <p:cNvPr id="3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形成性评估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终结性评估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自我评估和同伴评估</a:t>
                </a:r>
                <a:endParaRPr/>
              </a:p>
            </p:txBody>
          </p:sp>
          <p:sp>
            <p:nvSpPr>
              <p:cNvPr id="3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补课课程的教学方法与评估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A10海科2英语补课教师团队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教师团队的专业背景与经验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专业背景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英语专业本科及以上学历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英语教育相关经验和背景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英语专业八级证书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教学经验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有丰富的英语教学经验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熟悉海科2英语课程和教学要求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能够因材施教和个性化教学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教学风格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启发式教学法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任务型教学法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合作式教学法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教学特点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注重学生参与和互动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强调学生自主学习和思考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关心学生学习和成长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教师团队的教学风格与特点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教师团队的发展与培训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教师发展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参加英语教学研究和交流活动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学习新的教学理念和方法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提高自身教学水平和能力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教师培训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参加英语教育培训和课程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学习新的教学技巧和资源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提高自身教育教学能力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https://d.book118.com/517035042144006043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A10海科2英语补课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2024-09-17T18:14:06.089</cp:lastPrinted>
  <dcterms:created xsi:type="dcterms:W3CDTF">2024-09-17T10:14:06Z</dcterms:created>
  <dcterms:modified xsi:type="dcterms:W3CDTF">2024-09-17T10:14:08Z</dcterms:modified>
</cp:coreProperties>
</file>