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F47696-9039-4CB4-8E11-5BBD0B817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E9321-FC00-4384-9E21-369F8A8C4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4323F8-C209-4A32-A51C-4619579332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3955C8-9C68-41D0-8037-A24062AE6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D697A7-BBD4-44C4-96DF-EEF888BFBC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6D7A89-9AF1-4DED-8B34-1BA9C208FD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11169D-D794-4CCA-95D9-5B2A783CA9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711FB4-0FAE-4664-850B-5C57A92CF9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37A39D-AB1C-42E5-9BC3-5922C29565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3B836E-2B91-460A-850F-596A49992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E89A6A-0B93-424D-94B4-15251BCF51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03504505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临床护理学习</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临床护理基础知识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临床护理技能培训</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临床护理实践与案例分析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临床护理教育与培训</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临床护理研究与发展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临床护理基础知识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临床护理的定义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临床护理的重要性</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临床护理是护理专业中一门重要的实践课程，它涉及到病人诊断、治疗和康复过程中的护理工作。</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临床护理是医疗保健体系中不可或缺的一部分，它对于病人的康复和医疗质量的提高具有至关重要的作用。</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临床护理的定义与重要性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以病人为中心，关注病人的需求和感受，尊重病人的权利和尊严。</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病人为中心</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遵循医学科学原理，运用科学的方法和技术进行临床护理。</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科学性</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关注病人的心理和社会需求，提供人性化的护理服务。</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人性化</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与医生、药师、其他护士等医疗团队成员密切协作，共同为病人提供优质的医疗服务。</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团队协作</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144" r="19144"/>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临床护理的基本原则与技巧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职业素养</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具备高度的职业素养，包括专业知识和技能、责任心、严谨的工作态度等。</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伦理规范</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遵循医学伦理规范，尊重病人的知情权、隐私权和自主权，不谋取私利，维护病人利益。</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同情心</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关注病人的痛苦和困难，富有同情心和关爱之心，为病人提供温暖和安慰。</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保密意识</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对病人的个人信息和病情保密，不泄露病人隐私。</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临床护理的职业素养与伦理规范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临床护理技能培训</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基础护理技能包括但不限于测量生命体征、给药、输液、采血、心肺复苏等。这些技能是临床护理人员必须掌握的基本功，也是保证病人安全和治疗效果的重要保障。</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基础护理技能的学习需要注重实践操作和模拟训练，通过反复练习和操作，使护理人员能够熟练掌握各项基础护理技能，提高护理质量和效率。</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急救护理技能包括对急危重症病人的紧急处理和抢救措施，如心搏骤停、严重创伤、中毒等。这些技能需要在紧急情况下迅速、准确地实施，以最大限度地保障病人的生命安全。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急救护理技能的学习需要注重理论知识和实践操作的结合，通过模拟训练和实战演练等方式，提高护理人员在紧急情况下的应对能力和反应速度。</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特殊病人护理技能包括对特殊病情和特殊病人的护理技巧和方法，如烧伤、癌症、传染病等。这些技能需要针对不同病情和病人的特点进行专业化的护理，以保证治疗效果和病人舒适度。</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特殊病人护理技能的学习需要注重专业知识的学习和实践经验的积累，通过与专业医师和资深护士的交流和学习，不断提高自己的护理技能水平。</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特殊病人护理技能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护理文书是记录病人病情变化、治疗方案和护理措施的重要文件，其书写质量直接关系到医疗质量和病人安全。因此，护理人员需要按照规范要求书写护理文书，确保信息的准确性和完整性。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护理文书书写规范包括书写格式、用词、表达方式等方面，需要遵循客观、真实、及时的原则，同时要注重保护病人隐私和权益。护理人员需要通过学习和实践不断提高自己的书写能力和水平。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护理文书书写规范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临床护理实践与案例分析</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https://d.book118.com/517035045051006032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2024-09-05T03:06:11.131</cp:lastPrinted>
  <dcterms:created xsi:type="dcterms:W3CDTF">2024-09-04T19:06:11Z</dcterms:created>
  <dcterms:modified xsi:type="dcterms:W3CDTF">2024-09-04T19:06:13Z</dcterms:modified>
</cp:coreProperties>
</file>