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8CDF6-F175-4F2B-BAC1-9A75846FA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AEBD6-2D86-4851-A83A-D50CDFE61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29DCD-2E26-47C6-A218-1B1F0537F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1823E-B63C-4C98-B7C9-3E3E7C1A2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0BE59-67F3-483B-A856-1DC7CB809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9DCA47-85AC-419C-87DE-1D51D159C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C8E14-0DA0-45EE-B9AB-85FD4C1DA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E7790-CAC5-44B4-ADD7-71DDDA2A6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D2D32-4F10-4E10-ABCC-2DAACBAE7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5114E-0284-48AD-BC34-28B8D800F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E7C22-D2E3-4CA8-BBA8-0F69FBB26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350631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教学用桌椅项目市场调研报告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xxxx-12-16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随着教育行业的不断发展，教学用桌椅的需求量逐渐增加。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品质要求提高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74" r="1567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34" r="1733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家长和学校对教学用桌椅的品质和安全性要求越来越高。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市场上存在众多品牌和型号的教学用桌椅，竞争激烈。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通过研发和生产高品质、安全可靠的教学用桌椅，满足市场需求。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提供舒适、实用的教学用桌椅，有助于提高学生的学习效果和体验。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通过项目的实施，推动教学用桌椅产业的发展，提高产业整体水平。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推动产业发展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通过市场调研，了解消费者对教学用桌椅的需求和偏好，为产品研发和生产提供依据。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125" b="141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通过市场调研，评估教学用桌椅市场的潜力和发展趋势，为项目投资决策提供支持。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评估市场潜力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通过市场调研，发现新的市场机会和潜在客户，为项目的拓展提供方向。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发现市场机会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市场调研的重要性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品质与功能成为关键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在购买教学用桌椅时，学校更注重产品的品质和功能，以满足教学需求和提高教学质量。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价格竞争激烈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市场上存在众多品牌和型号的教学用桌椅，价格竞争激烈，学校在购买时往往会选择性价比高的产品。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市场需求持续增长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随着教育行业的不断发展，教学用桌椅市场需求呈现持续增长趋势。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56" b="7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不同学校类型需求特点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小学阶段的教学用桌椅需求注重产品的安全性、舒适性和易用性，同时需要适应小学生的身高和体型特点。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中学阶段的教学用桌椅需求更加注重产品的品质和功能性，以满足学生多样化的学习需求。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大学阶段的教学用桌椅需求更加个性化，需要满足不同专业和课程的需求，同时产品的设计和外观也成为购买的重要因素。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个性化与定制化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学校在购买教学用桌椅时将更加注重产品的个性化和定制化，以满足不同学校和课程的需求。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智能化与数字化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随着科技的发展，未来教学用桌椅将更加智能化和数字化，引入先进的技术和功能将成为趋势。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环保与可持续发展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随着环保意识的提高，未来教学用桌椅的需求将更加注重环保和可持续发展，采用环保材料和节能设计将成为趋势。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需求趋势与预测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竞争状况分析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国内知名品牌，拥有较高的市场份额和知名度。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国际知名品牌，以其高品质和设计感获得消费者认可。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新兴品牌，以创新和个性化设计为卖点，逐渐获得市场份额。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主要竞争对手概述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产品注重创新和个性化，能够满足消费者多样化需求。价格相对较低，具有市场竞争力。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产品线丰富，涵盖不同规格和功能，满足不同客户需求。价格适中，性价比较高。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产品品质卓越，采用优质材料和先进工艺，经久耐用。设计感强，符合现代审美趋势。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通过扩大产品线、提高产品质量和降低成本来保持竞争优势。同时，加强品牌宣传和市场推广，提高品牌知名度和美誉度。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注重产品研发和创新，不断推出新品以满足市场需求。加强品质管理，提高产品可靠性和耐用性。通过高端市场定位和个性化服务来吸引消费者。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通过个性化设计和创新功能来吸引消费者。同时，加强成本控制和生产效率提高，降低成本并提高市场竞争力。通过线上销售和社交媒体营销来扩大市场份额。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根据市场调查，选择具有较大市场需求的教学用桌椅产品。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竞争状况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考虑市场上竞争对手的情况，选择具有竞争优势的产品。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根据产品特点，选择适合目标市场的产品。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目标市场选择依据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市场规模较大，但竞争激烈。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客户对产品的质量、价格、售后服务等方面有较高的要求。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以学校、培训机构等教育机构为主要客户群体。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目标市场特点描述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https://d.book118.com/517035063141006025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2024-08-30T12:13:59.935</cp:lastPrinted>
  <dcterms:created xsi:type="dcterms:W3CDTF">2024-08-30T04:13:59Z</dcterms:created>
  <dcterms:modified xsi:type="dcterms:W3CDTF">2024-08-30T04:14:02Z</dcterms:modified>
</cp:coreProperties>
</file>