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25024-7F94-4986-8C36-52640A34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08F2-2814-479F-9D1A-76F2EC38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327CC-1AB0-4AB9-9CBC-2D1C5AEC4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DF7EC-1B6D-46D7-A216-D7F81F619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BC7DE-D64E-42DE-ADF2-C8FFF60D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0DB5D-305F-45E6-A50D-1DF9B1BF2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D3D08-3B63-4534-9028-67A8B886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32365-FDD6-42F4-A8E8-FF3146592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E1D42-CDA7-42E3-A062-872FD0F6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8363B-73E3-4F50-9BFE-99D76C80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5FC8F-3F00-4756-9E2B-19535FC2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0043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《部分领导概述》ppt课件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领导的定义与特性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部分领导案例分享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领导的定义与特性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813" r="38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领导是一种影响力和过程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领导是一个通过影响他人来达到共同目标的过程，这种影响力可以来自于职位所赋予的权力，也可以来自于个人的专业知识和技能。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领导是引领和指导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领导的核心是引领和指导团队朝着一个共同的目标前进，通过制定计划、决策和协调资源来实现目标。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领导是激励和鼓舞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领导不仅仅是指导和指示，更重要的是激发团队成员的潜力，鼓舞他们发挥出最大的能力，实现个人和团队的最佳表现。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领导者要有远见和目标感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领导者需要有明确的目标和愿景，能够为团队指明方向，并带领团队朝着目标前进。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领导者要具备决策和解决问题的能力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领导者需要在复杂的情况下做出明智的决策，并具备解决问题的能力，能够应对各种挑战和危机。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领导者要善于沟通和协调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领导者需要具备良好的沟通和协调能力，能够与团队成员和其他利益相关者进行有效的沟通和协调，以实现共同的目标。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领导注重变革和创新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领导鼓励变革和创新，寻求突破和发展，而管理则更注重维持现状和稳定性。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领导强调价值观和使命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领导更强调组织的价值观和使命，通过激发团队成员的热情和信念来实现目标，而管理则更注重任务和目标的完成。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领导关注未来和发展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领导更关注未来的发展方向和机会，以及如何激发团队成员的潜力，而管理更注重当前的运营和效率。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17" r="201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领导与管理的区别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领导风格与类型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鼓励团队成员参与决策，重视集体讨论和意见征集。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专制式领导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放任式领导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决策权集中于领导者手中，决策过程缺乏透明度和参与度。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领导者给予团队成员高度的自主权和自由度，较少干预和指导。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激发团队成员的创新和变革意愿，推动组织变革和发展。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以服务团队成员和组织目标为导向，关注员工需求和利益。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建立在奖励和惩罚基础上的领导方式，强调任务完成和绩效达成。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优点包括提高员工参与度和工作满意度、增强团队凝聚力和创造力；缺点可能影响决策效率和速度，过度依赖团队共识可能导致决策延误。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优点包括激发员工潜能和创新精神、推动组织变革和发展；缺点可能涉及较高的变革风险和不确定性。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专制式领导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优点包括快速决策和执行、对复杂环境的有效应对；缺点包括员工参与度低、决策风险较高、可能导致内部矛盾和冲突。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优点包括提高员工满意度和忠诚度、建立良好的组织文化和价值观；缺点可能涉及权衡员工需求和组织目标的挑战。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放任式领导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优点包括高度自主权和自由度、激发员工的自我驱动和创新精神；缺点包括缺乏指导和支持、可能导致工作方向不明确和效率低下。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优点包括明确的奖励和惩罚机制、任务导向和绩效目标明确；缺点包括短期利益导向、缺乏对员工成长和发展的关注。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不同领导风格的优缺点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https://d.book118.com/517040043041006030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2024-09-01T19:26:29.539</cp:lastPrinted>
  <dcterms:created xsi:type="dcterms:W3CDTF">2024-09-01T11:26:29Z</dcterms:created>
  <dcterms:modified xsi:type="dcterms:W3CDTF">2024-09-01T11:26:31Z</dcterms:modified>
</cp:coreProperties>
</file>