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03BE91-7027-4788-B7D9-0644DAE1DA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9EE816-1A9F-4425-BEAE-83D88D016A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0D8513-3E29-4058-8533-D63A9064DE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CD7DAF-239C-4C96-BC47-C63F8A9811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C64A1D8-BBE0-4AE4-B750-7286FF927A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1D1EDA-1306-4B64-BE04-A3CF3A08AA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73CF93-8401-4279-BA07-2AED61FB4A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8DF820-97BF-469F-897B-1711F9FDB6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7EFA17-82CC-432B-A661-AAC4DC4264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3BA5C5-1DE3-4000-97EA-C13828594F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81FC3D-A786-49B0-A141-7DAFD8934E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704006614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项目变更与优化建议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项目背景与现状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变更原因及必要性分析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变更内容及影响评估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优化建议及实施方案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预期效果与收益分析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实施计划与时间表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项目背景与现状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项目名称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智能城市交通管理系统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793" r="12793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随着城市化进程的加速和汽车保有量的不断增长，城市交通拥堵和交通事故问题日益严重。本项目旨在通过引入先进的技术和管理手段，提高城市交通运行效率和安全性。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项目范围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涵盖城市主要干道、交通枢纽、停车场等交通基础设施，以及交通信号控制、违章监测、智能导航等应用系统。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通过优化信号控制算法、实现智能导航等手段，减少交通拥堵现象，提高道路通行效率。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提高交通运行效率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800" r="198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提升交通安全水平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0850" r="208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推动智慧城市建设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125" r="17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通过实时监测交通违章行为、预警潜在危险等手段，降低交通事故发生率，保障公众出行安全。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通过本项目的实施，推动城市智慧化进程，提升城市整体形象和竞争力。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11" b="1611"/>
          <a:stretch>
            <a:fillRect/>
          </a:stretch>
        </p:blipFill>
        <p:spPr>
          <a:xfrm>
            <a:off x="3369379" y="1610750"/>
            <a:ext cx="2457450" cy="245745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3583" b="13583"/>
          <a:stretch>
            <a:fillRect/>
          </a:stretch>
        </p:blipFill>
        <p:spPr>
          <a:xfrm>
            <a:off x="6391291" y="1610750"/>
            <a:ext cx="2457450" cy="2457450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558348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738188" y="2024673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02045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181885" y="2024673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269241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4449081" y="3867091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291153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470993" y="3867091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63829" y="1610750"/>
            <a:ext cx="2553871" cy="1315135"/>
            <a:chOff x="763829" y="1610750"/>
            <a:chExt cx="2553871" cy="1315135"/>
          </a:xfrm>
        </p:grpSpPr>
        <p:sp>
          <p:nvSpPr>
            <p:cNvPr id="13" name="AutoShape 13"/>
            <p:cNvSpPr/>
            <p:nvPr/>
          </p:nvSpPr>
          <p:spPr>
            <a:xfrm>
              <a:off x="763829" y="1610750"/>
              <a:ext cx="2553871" cy="131513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完成了项目需求分析和初步设计，明确了系统架构和功能模块划分。</a:t>
              </a:r>
              <a:endParaRPr lang="en-US" sz="1100"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8888726" y="1610750"/>
            <a:ext cx="2569478" cy="1377562"/>
            <a:chOff x="8888726" y="1610750"/>
            <a:chExt cx="2569478" cy="1377562"/>
          </a:xfrm>
        </p:grpSpPr>
        <p:sp>
          <p:nvSpPr>
            <p:cNvPr id="15" name="AutoShape 15"/>
            <p:cNvSpPr/>
            <p:nvPr/>
          </p:nvSpPr>
          <p:spPr>
            <a:xfrm>
              <a:off x="8888726" y="1610750"/>
              <a:ext cx="2569478" cy="1377562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与相关部门和合作单位建立了良好的沟通机制，确保了项目的顺利推进和资源的有效利用。</a:t>
              </a:r>
              <a:endParaRPr lang="en-US" sz="1100"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当前进展与成果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1957021" y="4386298"/>
            <a:ext cx="2552700" cy="117126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实现了部分核心算法的开发和测试，包括交通信号控制算法、违章行为检测算法等。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7830517" y="4406623"/>
            <a:ext cx="2552700" cy="141997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在部分试点区域进行了系统部署和初步测试，取得了积极的反馈和效果。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变更原因及必要性分析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市场竞争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随着市场竞争的加剧，项目需要不断调整和优化以保持竞争优势。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新的技术不断涌现，项目需要采用更先进的技术以提高效率和降低成本。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政策法规变化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政策法规的变化可能对项目产生重大影响，需要及时调整以适应新的政策环境。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外部环境变化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项目组成员的变动或技能提升可能需要对项目进行调整。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物资资源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物资供应的变化或成本变动可能需要对项目进行优化。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财务资源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项目预算的调整或资金筹措的变化可能需要对项目进行变更。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内部资源调整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0042" r="100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客户在项目执行过程中可能会提出新的需求或变更原有需求。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需求变更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根据客户反馈，项目需要进行相应的调整和改进以满足客户需求。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反馈与改进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客户需求变更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375" r="93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合规性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项目需要遵守国家和地方的法律法规，确保项目的合规性。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安全性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项目需要关注安全方面的法律法规要求，确保项目的安全性。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环保要求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项目需要遵守环保方面的法律法规，确保项目的环保达标。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法律法规要求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变更内容及影响评估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梳理现有功能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对项目现有功能进行全面梳理，了解各功能之间的关系和依赖，为后续变更提供基础。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界定变更范围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根据项目目标和现有功能梳理结果，明确本次变更的具体范围，包括需要新增、修改或删除的功能点。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明确变更目标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确定项目需要变更的具体目标，如功能、性能、界面等方面的改进。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变更范围界定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技术影响分析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评估变更对技术架构、代码结构、数据库设计等方面的影响，确保变更不会破坏现有系统的稳定性和可维护性。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业务影响分析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预测变更对项目业务逻辑、业务流程、业务数据等方面的影响，确保变更符合业务需求且不会对现有业务造成负面影响。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资源影响分析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分析变更对项目资源（如人力、时间、成本等）的影响，确保项目团队有足够的资源来应对变更带来的挑战。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变更影响预测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通过对变更内容和影响进行深入分析，识别出可能存在的潜在风险，如技术难题、业务需求变化、资源不足等。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识别潜在风险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针对识别出的潜在风险，制定相应的应对策略和措施，如技术攻关、需求调整、资源调配等。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制定风险应对策略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在项目执行过程中，建立风险监控机制，及时发现和处理风险事件，确保项目顺利进行。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建立风险监控机制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风险评估与应对措施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优化建议及实施方案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简化项目审批流程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减少不必要的审批环节，提高项目审批效率。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优化项目变更管理流程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明确项目变更的申请、审批、实施和监控流程，确保变更过程可控且高效。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强化项目监控与评估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建立定期的项目监控和评估机制，确保项目按计划推进并实现预期目标。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流程优化建议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https://d.book118.com/517040066142006031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2024-09-04T05:38:51.405</cp:lastPrinted>
  <dcterms:created xsi:type="dcterms:W3CDTF">2024-09-03T21:38:51Z</dcterms:created>
  <dcterms:modified xsi:type="dcterms:W3CDTF">2024-09-03T21:38:53Z</dcterms:modified>
</cp:coreProperties>
</file>