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EB7689-4E63-442D-B530-79B5D3A01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972F0A-02EF-4105-95D9-6FC3B17A1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D44B00-08E0-430F-89C0-2EB283D62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38BEAA-0A89-40A4-BE5A-B41318959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9D095A-78FF-45DD-A3D3-AADBAE855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C241B8-6724-432E-9374-17926BE6E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DD59FB-9A53-47C4-B8A5-3D7E7752F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7A9C32-0412-430D-8C7F-5216B014D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2FD785-B918-4728-9F7D-E3E9EA2A9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28B4EC-51F5-4B75-97EC-F805ED894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0624CF-EED1-422A-B1BF-321BB4C49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png" /><Relationship Id="rId3" Type="http://schemas.openxmlformats.org/officeDocument/2006/relationships/image" Target="../media/image17.png" /><Relationship Id="rId4" Type="http://schemas.openxmlformats.org/officeDocument/2006/relationships/image" Target="../media/image18.pn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04201403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网络管理员培训教程资料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网络基础知识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网络设备与管理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网络安全与防护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网络故障排查与优化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云计算与虚拟化技术应用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实践操作与案例分析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网络基础知识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计算机网络的发展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从ARPANET到Internet，计算机网络经历了从局域网到广域网的发展历程，逐渐形成了全球性的信息基础设施。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计算机网络的定义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计算机网络是由多台地理上分散的、具有独立功能的计算机通过通信设备和线路连接起来，在相应软件的支持下实现数据通信和资源共享的系统。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计算机网络的分类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根据网络覆盖范围、传输技术、拓扑结构等标准，计算机网络可分为局域网、城域网和广域网等类型。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计算机网络概述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741" b="25741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拓扑结构的定义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网络拓扑结构是指网络中各节点（计算机、路由器等）之间的连接方式和布局形式。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常见拓扑结构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包括星型、环型、总线型、树型和网状型等，每种拓扑结构都有其优缺点和适用场景。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拓扑结构的选择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在选择网络拓扑结构时，需要考虑网络规模、可靠性、扩展性、成本等因素。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网络拓扑结构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网络协议的定义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网络协议是计算机之间进行通信时所遵循的规则和约定，包括通信过程中的数据格式、传输方式、控制信息等。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常见网络协议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TCP/IP协议族是Internet的基础，包括TCP、UDP、IP、HTTP、FTP等协议；此外，还有Ethernet、WiFi等局域网和广域网协议。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网络标准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为了保证不同厂商生产的计算机和网络设备能够相互通信，国际标准化组织（ISO）制定了一系列网络标准，如OSI七层模型、IEEE 802系列标准等。这些标准为网络设备的开发、生产和使用提供了统一的规范和指导。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网络协议与标准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网络设备与管理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6076" r="607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路由器工作原理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路由器是连接不同网络的设备，它根据网络层的信息进行路由选择，将数据包从一个网络转发到另一个网络。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交换机工作原理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交换机是局域网中的主要设备，它根据MAC地址表进行转发决策，将数据帧从一个端口转发到另一个端口。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路由器与交换机的区别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路由器工作在网络层，根据IP地址进行路由选择；交换机工作在数据链路层，根据MAC地址进行转发决策。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路由器与交换机原理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服务器操作系统安装与配置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安装合适的服务器操作系统，如Windows Server、Linux等，并进行必要的配置，如网络设置、用户权限管理等。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服务器应用软件安装与配置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根据应用需求，安装和配置相应的服务器应用软件，如Web服务器、数据库服务器、邮件服务器等。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服务器硬件配置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选择合适的服务器硬件，包括处理器、内存、硬盘、网卡等，以满足应用需求。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服务器配置与管理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了解不同类型的网络设备，如路由器、交换机、防火墙、负载均衡器等，以及它们的功能和适用场景。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500" r="15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网络设备类型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熟悉网络设备的性能指标，如吞吐量、延迟、端口数量、支持协议等，以便选择合适的设备。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设备性能指标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667" r="11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了解设备采购的流程，包括需求分析、设备选型、招标采购、合同签订、设备验收等步骤。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设备采购流程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网络设备选型与采购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网络安全与防护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恶意软件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网络钓鱼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通过伪造信任网站或电子邮件，诱骗用户输入敏感信息，如密码、信用卡号等。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拒绝服务攻击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通过大量无效请求拥塞目标服务器，使其无法提供正常服务。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包括病毒、蠕虫、特洛伊木马等，它们会破坏数据、占用资源、窃取信息。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漏洞攻击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利用系统或应用软件的漏洞，未经授权地访问或破坏系统。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网络安全威胁与风险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防火墙配置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根据网络环境和安全需求，配置访问控制列表、端口过滤等规则。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防火墙类型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包括包过滤防火墙、代理服务器防火墙和有状态检测防火墙等。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防火墙日志分析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通过对防火墙日志的监控和分析，及时发现并应对潜在的安全威胁。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防火墙技术及应用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https://d.book118.com/517042014034006042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2024-09-15T09:53:46.563</cp:lastPrinted>
  <dcterms:created xsi:type="dcterms:W3CDTF">2024-09-15T01:53:46Z</dcterms:created>
  <dcterms:modified xsi:type="dcterms:W3CDTF">2024-09-15T01:53:48Z</dcterms:modified>
</cp:coreProperties>
</file>