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1E28-F079-438E-AF8F-896493D0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0286-D0A5-4833-AE55-3ED7059D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69727-6635-486A-A934-20733C802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026A9-B666-4447-A073-1511E13B7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52777-43F1-451D-A3D8-937A5BC1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D99A2-464B-4A1A-B701-CA0462F8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61D3E-32C0-414A-A2D0-DBD97E95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97116-FC5C-489E-BA48-7241C4DE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F116A-6CEC-4C8E-B8F6-E25207FE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450AC-BC26-4B26-BFB1-C9523339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5A724-D73E-4B5A-AC82-32F6E8DF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2135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社区护理未来展望课件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社区护理的现状与挑战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社区护理的未来发展趋势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社区护理的未来展望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随着人口老龄化和慢性病患者的增多，社区护理在医疗保健体系中的作用越来越重要。社区护理能够为居民提供方便、及时、连续的健康服务，有助于降低医疗成本和提高居民的生活质量。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社区护理是指在社区范围内提供的护理服务，旨在满足居民的基本医疗和健康需求，提高居民的生活质量和健康水平。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社区护理起源于20世纪初的美国，最初是为了满足农村地区居民的基本医疗需求。随着时间的推移，社区护理逐渐发展成为一种独立的医疗服务领域。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现代社区护理更加注重跨学科合作和综合性服务，包括预防保健、康复护理、健康教育等多个方面。同时，随着信息技术的发展，远程医疗和电子健康等新兴技术也逐渐应用于社区护理领域。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社区护理的现状与挑战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37" b="1693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随着社会老龄化程度的加深，社区老年人的护理需求日益增长，对社区护理服务的需求也相应增加。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慢性病患者的长期护理和康复需求成为社区护理的重点，需要提供专业的护理服务和健康指导。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健康教育与预防保健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社区居民对健康教育的需求增加，预防保健意识的提高，要求社区护理服务加强健康教育活动。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当前社区护理的需求与问题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449" b="1544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人力资源短缺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社区护理人才短缺，需要加强人才培养和引进，提高社区护理服务的质量和效率。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随着社会发展和技术进步，社区护理服务模式需要不断创新，以满足居民多样化的护理需求。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政策支持与投入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政府应加大对社区护理服务的政策支持和投入，促进社区护理服务的可持续发展。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社区护理的未来发展趋势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随着物联网、大数据和人工智能等技术的发展，未来将有更多智能化护理设备应用于社区护理，提高护理效率和精度。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通过远程医疗技术，可以实现远程诊断、监测和治疗，为社区居民提供更加便捷的医疗服务。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6" r="1745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利用信息化技术对社区护理进行管理，实现数据共享、实时监控和预警，提升社区护理的管理水平。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技术进步对社区护理的影响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https://d.book118.com/517042135152006031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2024-09-04T08:07:28.336</cp:lastPrinted>
  <dcterms:created xsi:type="dcterms:W3CDTF">2024-09-04T00:07:28Z</dcterms:created>
  <dcterms:modified xsi:type="dcterms:W3CDTF">2024-09-04T00:07:30Z</dcterms:modified>
</cp:coreProperties>
</file>