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C274B8-5D90-4A1E-8289-57184B4742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42C483-CB4D-4A65-9A51-93DEF6492F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2241B5-D770-4AF5-B226-04146C8052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93FD54-FCCC-45EB-827E-A8998DF751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0B62BA5-4B00-4F57-B83C-D07D86D4FC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951CA45-2FBA-424D-8AE4-E467DCCA66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0AFBFBA-F9B5-464F-8792-C864DDD130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010AD9-FE83-4C1D-AD7F-0D06EDC494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5031A5-69D4-4CCE-BFDA-812D78B320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B00047-25FE-494E-84C6-DE93B7B42C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D8F41A-17A4-460A-B95C-827B081238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704215015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团队成员的协作与沟通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沟通在团队协作中的作用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协作与沟通的挑战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有效的团队协作与沟通技巧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团队协作与沟通的实践应用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团队成员可以各自发挥所长，分工合作，从而提高工作效率。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分工合作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5908" r="59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避免重复劳动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资源共享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通过有效的沟通和协作，可以避免不必要的重复劳动，节省时间和精力。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团队成员可以共享资源、知识和经验，从而更快地解决问题和完成任务。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提升团队整体效率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通过良好的沟通和协作，团队成员可以逐渐建立起相互信任的关系。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0913" r="1091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440" r="144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建立信任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信任的建立有助于促进团队成员之间的合作，形成积极向上的团队氛围。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促进合作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成员间的信任与合作能够增强团队的凝聚力，使团队更加团结。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增强团队凝聚力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加强成员间的信任与合作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5008" b="1500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实现共同目标的关键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明确目标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团队协作有助于明确共同的目标，让每个成员都清楚自己的责任和使命。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制定计划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通过协作，团队成员可以一起制定实现目标的计划和策略。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协同执行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团队成员按照计划和分工，协同执行，确保目标的顺利实现。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沟通在团队协作中的作用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团队成员通过沟通，可以实时传递工作进展、任务需求、项目变动等重要信息，确保信息的及时性和准确性。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信息共享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团队成员之间通过交流，可以分享各自的专业知识、技能和经验，促进知识的传递和共享，提升团队整体的专业水平。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知识传递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传递信息与知识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通过有效的沟通，团队成员可以澄清彼此的误解和分歧，避免因为理解不当而产生的冲突和矛盾。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当团队内部出现冲突时，通过坦诚的沟通和协商，可以找到双方都能接受的解决方案，化解冲突，维护团队的和谐与稳定。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消除误解与冲突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解决冲突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澄清误解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良好的沟通有助于团队成员之间建立信任关系，增强彼此之间的信任感和依赖感。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8447" r="844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通过沟通，团队成员可以互相鼓励、支持和认可，从而提升团队的士气和凝聚力，使团队更具战斗力。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提升团队士气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0010" r="10010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4639" b="4639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有效的沟通可以协调团队成员之间的行动和计划，确保大家朝着共同的目标努力，提高团队协作的效率和质量。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促进团队协作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促进团队凝聚力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协作与沟通的挑战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信息传递不准确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在信息传递过程中，由于表述不清或理解错误，导致信息失真或误解。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缺乏有效的沟通渠道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团队缺乏有效的沟通渠道，如定期的会议、报告或在线协作工具，使得信息传递不畅。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信息传递不及时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重要信息未能及时传达给所有成员，导致部分成员对项目进展或团队决策不了解。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信息传递不畅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竞争关系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团队成员之间存在竞争关系，彼此视为竞争对手而非合作伙伴，导致信任缺失。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缺乏透明度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团队中缺乏透明度，成员之间对彼此的工作和贡献不了解，难以建立信任。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缺乏共同价值观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团队成员缺乏共同的价值观和信念，难以形成团队凝聚力和信任感。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7500" r="750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3540" r="354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成员间信任缺失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https://d.book118.com/517042150152006031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2024-09-04T08:07:33.174</cp:lastPrinted>
  <dcterms:created xsi:type="dcterms:W3CDTF">2024-09-04T00:07:33Z</dcterms:created>
  <dcterms:modified xsi:type="dcterms:W3CDTF">2024-09-04T00:07:35Z</dcterms:modified>
</cp:coreProperties>
</file>