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4B920-951F-46BB-9459-54E7B280A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A415C-DB36-4002-AF0E-52D6FCBF6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5979F9-C42E-493C-B834-7469B77BB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6F2131-280A-4753-93A2-DB4395CBE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114B05-E474-43A6-9E1E-F75886EDD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1ECE0D-B34B-4F9D-A81D-A5992BC03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C179D5-1256-435F-9D6A-6FE4E36A6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B1FCE-6FF0-4A20-821C-65DA64197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62ED1F-C86C-4F76-88EF-D379956B8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214377-4D64-4DFE-BFFB-56CDBCD1A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30FA27-9EEE-4DFE-8907-7ECF5D7A1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emf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0430621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营销环境分析维度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/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宏观环境分析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行业环境分析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营销环境分析总结与建议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宏观环境分析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0" y="0"/>
            <a:ext cx="0" cy="0"/>
          </a:xfrm>
          <a:prstGeom prst="triangle">
            <a:avLst>
              <a:gd name="adj" fmla="val 0"/>
            </a:avLst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680775" y="1157288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政治稳定性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92588" y="232600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97125" y="327342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政策趋势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8463" y="4492943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国际贸易关系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评估国家政治稳定性，分析政治事件对营销策略的影响。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研究与营销活动相关的法律法规，了解法律限制和要求。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关注政府政策变化，分析政策对行业和企业的潜在影响。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分析国际间的贸易关系和关税政策，评估对跨国营销的影响。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AutoShape 28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政治法律环境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2700000">
            <a:off x="7459288" y="3701582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4" name="AutoShape 54"/>
          <p:cNvSpPr/>
          <p:nvPr/>
        </p:nvSpPr>
        <p:spPr>
          <a:xfrm rot="2700000">
            <a:off x="5794200" y="4505150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7" name="AutoShape 7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22241" y="4596270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评估国家经济增长状况，分析经济形势对消费者购买力的影响。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3191" y="4139070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16" name="AutoShape 1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776089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了解就业市场和居民收入状况，分析消费者需求的潜力。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7039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就业率与收入水平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25" name="AutoShape 25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329936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研究通货膨胀对物价和营销成本的影响。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10886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通货膨胀率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</a:ln>
        </p:spPr>
      </p:cxnSp>
      <p:sp>
        <p:nvSpPr>
          <p:cNvPr id="36" name="AutoShape 36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883784" y="4608938"/>
            <a:ext cx="2085975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分析相关行业的竞争状况，了解市场份额和竞争对手情况。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4734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行业结构与竞争格局</a:t>
            </a:r>
          </a:p>
        </p:txBody>
      </p:sp>
      <p:sp>
        <p:nvSpPr>
          <p:cNvPr id="39" name="AutoShape 3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经济环境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人口结构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研究人口年龄结构、性别比例、地域分布等因素，分析市场潜力。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教育水平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了解目标市场的教育水平，分析消费者对产品知识和信息的需求。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价值观与生活方式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研究目标市场的价值观和生活方式，分析消费者需求和消费习惯。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宗教与习俗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关注宗教和习俗对消费者行为的影响，尊重不同文化背景。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社会文化环境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新技术发展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关注新兴技术和创新趋势，评估技术变革对行业和企业的机遇与挑战。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信息化程度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了解目标市场的信息化水平，分析消费者获取信息的渠道和偏好。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互联网与移动通信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研究互联网和移动通信技术对营销策略的影响，利用数字营销手段。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数据分析与人工智能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利用数据分析工具和人工智能技术，提高营销决策的精准度和效果。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技术环境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行业环境分析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竞争者数量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评估行业内竞争者的数量和规模，了解市场竞争的激烈程度。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市场集中度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分析行业内主要竞争者的市场份额和影响力，判断市场集中程度。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竞争者优势与劣势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分析竞争者的核心能力和不足之处，以便制定有效的竞争策略。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行业竞争结构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关注行业内的技术发展趋势和创新动态，预测新技术对市场的影响。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消费需求变化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研究消费者需求的变化趋势，了解市场需求的增长点和变化方向。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政策法规影响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分析政策法规对行业发展的影响，预测行业未来的发展趋势和前景。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行业趋势与前景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营销渠道拓展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行业成功关键因素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建立强大的品牌形象和声誉，提高消费者忠诚度和认可度。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优化营销渠道布局，提高产品覆盖面和市场渗透率。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通过创新和差异化策略，提高产品的竞争力和市场占有率。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优化供应链管理，降低成本并提高运营效率。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目标市场分析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https://d.book118.com/517043062136006042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2024-09-16T04:24:42.448</cp:lastPrinted>
  <dcterms:created xsi:type="dcterms:W3CDTF">2024-09-15T20:24:42Z</dcterms:created>
  <dcterms:modified xsi:type="dcterms:W3CDTF">2024-09-15T20:24:44Z</dcterms:modified>
</cp:coreProperties>
</file>