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3ACC6-1A3E-4A07-BA52-B95383575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869C8-02A5-4BBC-BDA1-AFCC78D3B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F2CA6-40FA-40B6-9168-84BE9BAC6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571E1-70FC-4778-8FDD-6A73CFE1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B1ECB-FBD4-47C8-8A45-C4C8DBFBF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8E67A-36EA-46C5-89A1-9A68B494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658B0-D2A8-4013-9A94-A8A6A41F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90F3A-59DF-4AF0-841F-9F429A338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E5199-AFEE-4B74-8C79-DCC09D85B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E1ED3-030B-4604-97A6-37A8C23FF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02E4A-4539-4D23-B4A3-927C3DF9B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4000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美容美妆行业市场营销培训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数字化营销手段应用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美容美妆行业近年来持续快速增长，市场规模不断扩大，预计未来几年仍将保持强劲增长势头。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随着消费者年龄结构的变化和消费观念的升级，年轻消费者逐渐成为美容美妆市场的主力军，他们更注重个性化、高品质和体验感。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新兴业态涌现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随着互联网技术的发展和消费者购物习惯的改变，电商、社交电商、直播带货等新兴业态在美容美妆行业迅速崛起，为行业发展带来新的机遇和挑战。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美容美妆行业现状及前景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消费者对美容美妆产品的需求呈现多样化、个性化、高品质化等特点，同时他们也越来越注重产品的安全性、环保性和可持续性。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消费者的购买决策过程通常包括需求识别、信息搜索、评估选择、购买决策和购后评价五个阶段，不同阶段的消费者行为和心理特点有所不同。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消费者行为影响因素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影响消费者购买美容美妆产品的因素有很多，如个人因素（如年龄、性别、职业等）、心理因素（如动机、感知、态度等）、社会因素（如文化、家庭、参照群体等）等。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主要品牌介绍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市场竞争格局及主要品牌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美容美妆市场竞争激烈，国际大牌和本土品牌争相角逐，市场集中度逐渐提高。同时，新兴品牌和跨界品牌也不断涌现，为市场带来新的活力和竞争。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市场上主要的美容美妆品牌包括欧莱雅、雅诗兰黛、资生堂、兰蔻等国际大牌，以及佰草集、百雀羚、御泥坊等本土知名品牌。这些品牌在产品创新、品牌建设、营销推广等方面都有各自的优势和特点。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根据市场需求和品牌定位，合理规划产品线，包括基础护肤、彩妆、个护等品类，确保产品线的完整性和互补性。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针对不同消费者群体和市场需求，制定差异化的产品定位策略，如高端奢侈、大众实惠、专业定制等。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产品线规划及定位策略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6" b="21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通过市场调研和数据分析，明确目标客户群体，包括年龄、性别、地域、职业等特征。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深入了解目标客户的需求和痛点，如护肤品的功效、彩妆的持久度、个护产品的便捷性等，为产品研发和营销策略提供依据。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目标客户群体识别与需求分析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通过统一的视觉设计、品牌理念和口号等元素，塑造独特的品牌形象，提升品牌认知度和美誉度。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利用社交媒体、线下活动、KOL合作等多种渠道进行品牌传播，扩大品牌影响力和覆盖面。同时，注重与消费者的互动和沟通，提升品牌忠诚度。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将线上商城、社交媒体、线下实体店等渠道进行有机整合，打造全渠道营销体系。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通过数据分析工具，对线上线下渠道的销售数据、用户行为等进行分析，优化渠道策略和营销方案。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关注用户在各个渠道的购物体验，通过优化页面设计、提高服务质量等方式提升用户体验。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积极寻找与品牌定位相符、具有互补优势的合作伙伴，建立长期稳定的合作关系。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明确双方权益和责任，签订合作协议，并确保协议条款得到有效执行。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定期对合作效果进行评估，根据评估结果及时调整合作策略和方案。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寻找优质合作伙伴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合作协议签订与执行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合作效果评估与调整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https://d.book118.com/517044000124006025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2024-08-30T07:56:58.929</cp:lastPrinted>
  <dcterms:created xsi:type="dcterms:W3CDTF">2024-08-29T23:56:58Z</dcterms:created>
  <dcterms:modified xsi:type="dcterms:W3CDTF">2024-08-29T23:57:00Z</dcterms:modified>
</cp:coreProperties>
</file>